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4"/>
  </p:notesMasterIdLst>
  <p:handoutMasterIdLst>
    <p:handoutMasterId r:id="rId15"/>
  </p:handoutMasterIdLst>
  <p:sldIdLst>
    <p:sldId id="312" r:id="rId5"/>
    <p:sldId id="330" r:id="rId6"/>
    <p:sldId id="310" r:id="rId7"/>
    <p:sldId id="332" r:id="rId8"/>
    <p:sldId id="320" r:id="rId9"/>
    <p:sldId id="264" r:id="rId10"/>
    <p:sldId id="331" r:id="rId11"/>
    <p:sldId id="335" r:id="rId12"/>
    <p:sldId id="336" r:id="rId13"/>
  </p:sldIdLst>
  <p:sldSz cx="12192000" cy="6858000"/>
  <p:notesSz cx="6858000" cy="9144000"/>
  <p:defaultTextStyle>
    <a:defPPr rtl="0">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E5EF"/>
    <a:srgbClr val="D3F3E1"/>
    <a:srgbClr val="D2EADB"/>
    <a:srgbClr val="DC48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717" autoAdjust="0"/>
  </p:normalViewPr>
  <p:slideViewPr>
    <p:cSldViewPr snapToGrid="0">
      <p:cViewPr varScale="1">
        <p:scale>
          <a:sx n="65" d="100"/>
          <a:sy n="65" d="100"/>
        </p:scale>
        <p:origin x="936" y="78"/>
      </p:cViewPr>
      <p:guideLst/>
    </p:cSldViewPr>
  </p:slideViewPr>
  <p:outlineViewPr>
    <p:cViewPr>
      <p:scale>
        <a:sx n="33" d="100"/>
        <a:sy n="33" d="100"/>
      </p:scale>
      <p:origin x="0" y="-3480"/>
    </p:cViewPr>
  </p:outlineViewPr>
  <p:notesTextViewPr>
    <p:cViewPr>
      <p:scale>
        <a:sx n="1" d="1"/>
        <a:sy n="1" d="1"/>
      </p:scale>
      <p:origin x="0" y="0"/>
    </p:cViewPr>
  </p:notesTextViewPr>
  <p:sorterViewPr>
    <p:cViewPr>
      <p:scale>
        <a:sx n="100" d="100"/>
        <a:sy n="100" d="100"/>
      </p:scale>
      <p:origin x="0" y="-1522"/>
    </p:cViewPr>
  </p:sorterViewPr>
  <p:notesViewPr>
    <p:cSldViewPr snapToGrid="0">
      <p:cViewPr varScale="1">
        <p:scale>
          <a:sx n="114" d="100"/>
          <a:sy n="114" d="100"/>
        </p:scale>
        <p:origin x="147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ED7A934-0635-4E76-95FD-43993B1828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dirty="0"/>
          </a:p>
        </p:txBody>
      </p:sp>
      <p:sp>
        <p:nvSpPr>
          <p:cNvPr id="3" name="Marcador de posición de fecha 2">
            <a:extLst>
              <a:ext uri="{FF2B5EF4-FFF2-40B4-BE49-F238E27FC236}">
                <a16:creationId xmlns:a16="http://schemas.microsoft.com/office/drawing/2014/main" id="{D43A72F8-57B8-4FBF-B54E-88A861E91D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7B4B4C79-9C59-4920-8747-BA021D975DE7}" type="datetime1">
              <a:rPr lang="es-MX" smtClean="0"/>
              <a:t>22/06/2025</a:t>
            </a:fld>
            <a:endParaRPr lang="es-MX" dirty="0"/>
          </a:p>
        </p:txBody>
      </p:sp>
      <p:sp>
        <p:nvSpPr>
          <p:cNvPr id="4" name="Marcador de posición de pie de página 3">
            <a:extLst>
              <a:ext uri="{FF2B5EF4-FFF2-40B4-BE49-F238E27FC236}">
                <a16:creationId xmlns:a16="http://schemas.microsoft.com/office/drawing/2014/main" id="{604A6038-4A3D-4CE4-A3B5-D6E9761212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dirty="0"/>
          </a:p>
        </p:txBody>
      </p:sp>
      <p:sp>
        <p:nvSpPr>
          <p:cNvPr id="5" name="Marcador de número de diapositiva 4">
            <a:extLst>
              <a:ext uri="{FF2B5EF4-FFF2-40B4-BE49-F238E27FC236}">
                <a16:creationId xmlns:a16="http://schemas.microsoft.com/office/drawing/2014/main" id="{0D286FF7-47DD-4A75-85A8-6445E3411E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8FC685-2169-447E-B5F0-6D799AEBC20E}" type="slidenum">
              <a:rPr lang="es-MX" smtClean="0"/>
              <a:t>‹Nº›</a:t>
            </a:fld>
            <a:endParaRPr lang="es-MX" dirty="0"/>
          </a:p>
        </p:txBody>
      </p:sp>
    </p:spTree>
    <p:extLst>
      <p:ext uri="{BB962C8B-B14F-4D97-AF65-F5344CB8AC3E}">
        <p14:creationId xmlns:p14="http://schemas.microsoft.com/office/powerpoint/2010/main" val="3557255519"/>
      </p:ext>
    </p:extLst>
  </p:cSld>
  <p:clrMap bg1="lt1" tx1="dk1" bg2="lt2" tx2="dk2" accent1="accent1" accent2="accent2" accent3="accent3" accent4="accent4" accent5="accent5" accent6="accent6" hlink="hlink" folHlink="folHlink"/>
  <p:hf hdr="0" ftr="0"/>
</p:handoutMaster>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dirty="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DB239616-11A4-4DB7-9107-EDBA3FB4DA3A}" type="datetime1">
              <a:rPr lang="es-MX" smtClean="0"/>
              <a:t>22/06/2025</a:t>
            </a:fld>
            <a:endParaRPr lang="es-MX"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MX"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a:t>Haga clic para modificar los estilos de texto del patrón</a:t>
            </a:r>
          </a:p>
          <a:p>
            <a:pPr lvl="1" rtl="0"/>
            <a:r>
              <a:rPr lang="es-MX"/>
              <a:t>Segundo nivel</a:t>
            </a:r>
          </a:p>
          <a:p>
            <a:pPr lvl="2" rtl="0"/>
            <a:r>
              <a:rPr lang="es-MX"/>
              <a:t>Tercer nivel</a:t>
            </a:r>
          </a:p>
          <a:p>
            <a:pPr lvl="3" rtl="0"/>
            <a:r>
              <a:rPr lang="es-MX"/>
              <a:t>Cuarto nivel</a:t>
            </a:r>
          </a:p>
          <a:p>
            <a:pPr lvl="4" rtl="0"/>
            <a:r>
              <a:rPr lang="es-MX"/>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7926890-3464-4466-B789-5BB6DD4ADC9C}" type="slidenum">
              <a:rPr lang="es-MX" smtClean="0"/>
              <a:t>‹Nº›</a:t>
            </a:fld>
            <a:endParaRPr lang="es-MX" dirty="0"/>
          </a:p>
        </p:txBody>
      </p:sp>
    </p:spTree>
    <p:extLst>
      <p:ext uri="{BB962C8B-B14F-4D97-AF65-F5344CB8AC3E}">
        <p14:creationId xmlns:p14="http://schemas.microsoft.com/office/powerpoint/2010/main" val="312947729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rtl="0"/>
            <a:fld id="{F7926890-3464-4466-B789-5BB6DD4ADC9C}" type="slidenum">
              <a:rPr lang="es-MX" smtClean="0"/>
              <a:t>1</a:t>
            </a:fld>
            <a:endParaRPr lang="es-MX" dirty="0"/>
          </a:p>
        </p:txBody>
      </p:sp>
      <p:sp>
        <p:nvSpPr>
          <p:cNvPr id="5" name="Marcador de fecha 4">
            <a:extLst>
              <a:ext uri="{FF2B5EF4-FFF2-40B4-BE49-F238E27FC236}">
                <a16:creationId xmlns:a16="http://schemas.microsoft.com/office/drawing/2014/main" id="{D85AAE22-9483-41D9-A9A9-2FF52EBBA66D}"/>
              </a:ext>
            </a:extLst>
          </p:cNvPr>
          <p:cNvSpPr>
            <a:spLocks noGrp="1"/>
          </p:cNvSpPr>
          <p:nvPr>
            <p:ph type="dt" idx="1"/>
          </p:nvPr>
        </p:nvSpPr>
        <p:spPr/>
        <p:txBody>
          <a:bodyPr/>
          <a:lstStyle/>
          <a:p>
            <a:pPr rtl="0"/>
            <a:fld id="{2D8ACD9A-DE14-4176-AE2F-B758103D9D8F}" type="datetime1">
              <a:rPr lang="es-MX" smtClean="0"/>
              <a:t>22/06/2025</a:t>
            </a:fld>
            <a:endParaRPr lang="es-MX" dirty="0"/>
          </a:p>
        </p:txBody>
      </p:sp>
    </p:spTree>
    <p:extLst>
      <p:ext uri="{BB962C8B-B14F-4D97-AF65-F5344CB8AC3E}">
        <p14:creationId xmlns:p14="http://schemas.microsoft.com/office/powerpoint/2010/main" val="3110754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s-MX"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s-MX"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Marcador de fecha 4">
            <a:extLst>
              <a:ext uri="{FF2B5EF4-FFF2-40B4-BE49-F238E27FC236}">
                <a16:creationId xmlns:a16="http://schemas.microsoft.com/office/drawing/2014/main" id="{CC8833BB-10BF-4525-A186-61D688534A28}"/>
              </a:ext>
            </a:extLst>
          </p:cNvPr>
          <p:cNvSpPr>
            <a:spLocks noGrp="1"/>
          </p:cNvSpPr>
          <p:nvPr>
            <p:ph type="dt" idx="1"/>
          </p:nvPr>
        </p:nvSpPr>
        <p:spPr/>
        <p:txBody>
          <a:bodyPr/>
          <a:lstStyle/>
          <a:p>
            <a:pPr rtl="0"/>
            <a:fld id="{3B9DB266-B56E-47A0-B2BD-27635F3A45F1}" type="datetime1">
              <a:rPr lang="es-MX" smtClean="0"/>
              <a:t>22/06/2025</a:t>
            </a:fld>
            <a:endParaRPr lang="es-MX" dirty="0"/>
          </a:p>
        </p:txBody>
      </p:sp>
    </p:spTree>
    <p:extLst>
      <p:ext uri="{BB962C8B-B14F-4D97-AF65-F5344CB8AC3E}">
        <p14:creationId xmlns:p14="http://schemas.microsoft.com/office/powerpoint/2010/main" val="1791212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s-MX"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s-MX"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Marcador de fecha 4">
            <a:extLst>
              <a:ext uri="{FF2B5EF4-FFF2-40B4-BE49-F238E27FC236}">
                <a16:creationId xmlns:a16="http://schemas.microsoft.com/office/drawing/2014/main" id="{ABBA4954-861C-4E64-8F5C-D35B4308E62F}"/>
              </a:ext>
            </a:extLst>
          </p:cNvPr>
          <p:cNvSpPr>
            <a:spLocks noGrp="1"/>
          </p:cNvSpPr>
          <p:nvPr>
            <p:ph type="dt" idx="1"/>
          </p:nvPr>
        </p:nvSpPr>
        <p:spPr/>
        <p:txBody>
          <a:bodyPr/>
          <a:lstStyle/>
          <a:p>
            <a:pPr rtl="0"/>
            <a:fld id="{C88BC490-BC35-4760-A7CF-4A0AAF2C55EE}" type="datetime1">
              <a:rPr lang="es-MX" smtClean="0"/>
              <a:t>22/06/2025</a:t>
            </a:fld>
            <a:endParaRPr lang="es-MX" dirty="0"/>
          </a:p>
        </p:txBody>
      </p:sp>
    </p:spTree>
    <p:extLst>
      <p:ext uri="{BB962C8B-B14F-4D97-AF65-F5344CB8AC3E}">
        <p14:creationId xmlns:p14="http://schemas.microsoft.com/office/powerpoint/2010/main" val="3159891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rtl="0"/>
            <a:fld id="{F7926890-3464-4466-B789-5BB6DD4ADC9C}" type="slidenum">
              <a:rPr lang="es-MX" smtClean="0"/>
              <a:t>4</a:t>
            </a:fld>
            <a:endParaRPr lang="es-MX" dirty="0"/>
          </a:p>
        </p:txBody>
      </p:sp>
      <p:sp>
        <p:nvSpPr>
          <p:cNvPr id="5" name="Marcador de fecha 4">
            <a:extLst>
              <a:ext uri="{FF2B5EF4-FFF2-40B4-BE49-F238E27FC236}">
                <a16:creationId xmlns:a16="http://schemas.microsoft.com/office/drawing/2014/main" id="{C1A78E96-6CA9-4A24-AF83-5622A086CEC7}"/>
              </a:ext>
            </a:extLst>
          </p:cNvPr>
          <p:cNvSpPr>
            <a:spLocks noGrp="1"/>
          </p:cNvSpPr>
          <p:nvPr>
            <p:ph type="dt" idx="1"/>
          </p:nvPr>
        </p:nvSpPr>
        <p:spPr/>
        <p:txBody>
          <a:bodyPr/>
          <a:lstStyle/>
          <a:p>
            <a:pPr rtl="0"/>
            <a:fld id="{72009381-2B7A-41F2-AAB3-CD8387722136}" type="datetime1">
              <a:rPr lang="es-MX" smtClean="0"/>
              <a:t>22/06/2025</a:t>
            </a:fld>
            <a:endParaRPr lang="es-MX" dirty="0"/>
          </a:p>
        </p:txBody>
      </p:sp>
    </p:spTree>
    <p:extLst>
      <p:ext uri="{BB962C8B-B14F-4D97-AF65-F5344CB8AC3E}">
        <p14:creationId xmlns:p14="http://schemas.microsoft.com/office/powerpoint/2010/main" val="2102125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s-MX"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s-MX"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Marcador de fecha 4">
            <a:extLst>
              <a:ext uri="{FF2B5EF4-FFF2-40B4-BE49-F238E27FC236}">
                <a16:creationId xmlns:a16="http://schemas.microsoft.com/office/drawing/2014/main" id="{D18ACAC6-BDFF-436B-AC81-5BF03B56C216}"/>
              </a:ext>
            </a:extLst>
          </p:cNvPr>
          <p:cNvSpPr>
            <a:spLocks noGrp="1"/>
          </p:cNvSpPr>
          <p:nvPr>
            <p:ph type="dt" idx="1"/>
          </p:nvPr>
        </p:nvSpPr>
        <p:spPr/>
        <p:txBody>
          <a:bodyPr/>
          <a:lstStyle/>
          <a:p>
            <a:pPr rtl="0"/>
            <a:fld id="{88A8AF0C-868F-43CA-B993-586BFF1DF6A6}" type="datetime1">
              <a:rPr lang="es-MX" smtClean="0"/>
              <a:t>22/06/2025</a:t>
            </a:fld>
            <a:endParaRPr lang="es-MX" dirty="0"/>
          </a:p>
        </p:txBody>
      </p:sp>
    </p:spTree>
    <p:extLst>
      <p:ext uri="{BB962C8B-B14F-4D97-AF65-F5344CB8AC3E}">
        <p14:creationId xmlns:p14="http://schemas.microsoft.com/office/powerpoint/2010/main" val="3511872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62002DED-DCF6-428F-92AB-AA8ACCA0B387}" type="slidenum">
              <a:rPr kumimoji="0" lang="es-MX"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s-MX"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Marcador de fecha 4">
            <a:extLst>
              <a:ext uri="{FF2B5EF4-FFF2-40B4-BE49-F238E27FC236}">
                <a16:creationId xmlns:a16="http://schemas.microsoft.com/office/drawing/2014/main" id="{879FCD95-86F4-41C1-B3E5-8DFEA79544BC}"/>
              </a:ext>
            </a:extLst>
          </p:cNvPr>
          <p:cNvSpPr>
            <a:spLocks noGrp="1"/>
          </p:cNvSpPr>
          <p:nvPr>
            <p:ph type="dt" idx="1"/>
          </p:nvPr>
        </p:nvSpPr>
        <p:spPr/>
        <p:txBody>
          <a:bodyPr/>
          <a:lstStyle/>
          <a:p>
            <a:pPr rtl="0"/>
            <a:fld id="{47AE6EE2-917A-492F-88D6-F205D7B3B71B}" type="datetime1">
              <a:rPr lang="es-MX" smtClean="0"/>
              <a:t>23/06/2025</a:t>
            </a:fld>
            <a:endParaRPr lang="es-MX" dirty="0"/>
          </a:p>
        </p:txBody>
      </p:sp>
    </p:spTree>
    <p:extLst>
      <p:ext uri="{BB962C8B-B14F-4D97-AF65-F5344CB8AC3E}">
        <p14:creationId xmlns:p14="http://schemas.microsoft.com/office/powerpoint/2010/main" val="20818343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rtl="0"/>
            <a:fld id="{F7926890-3464-4466-B789-5BB6DD4ADC9C}" type="slidenum">
              <a:rPr lang="es-MX" smtClean="0"/>
              <a:t>7</a:t>
            </a:fld>
            <a:endParaRPr lang="es-MX" dirty="0"/>
          </a:p>
        </p:txBody>
      </p:sp>
      <p:sp>
        <p:nvSpPr>
          <p:cNvPr id="5" name="Marcador de fecha 4">
            <a:extLst>
              <a:ext uri="{FF2B5EF4-FFF2-40B4-BE49-F238E27FC236}">
                <a16:creationId xmlns:a16="http://schemas.microsoft.com/office/drawing/2014/main" id="{9D39959E-D7D7-49AB-9275-6DCE247B6FDB}"/>
              </a:ext>
            </a:extLst>
          </p:cNvPr>
          <p:cNvSpPr>
            <a:spLocks noGrp="1"/>
          </p:cNvSpPr>
          <p:nvPr>
            <p:ph type="dt" idx="1"/>
          </p:nvPr>
        </p:nvSpPr>
        <p:spPr/>
        <p:txBody>
          <a:bodyPr/>
          <a:lstStyle/>
          <a:p>
            <a:pPr rtl="0"/>
            <a:fld id="{83212FB2-E665-4DC0-9DCE-B0DE51EF8BCF}" type="datetime1">
              <a:rPr lang="es-MX" smtClean="0"/>
              <a:t>23/06/2025</a:t>
            </a:fld>
            <a:endParaRPr lang="es-MX" dirty="0"/>
          </a:p>
        </p:txBody>
      </p:sp>
    </p:spTree>
    <p:extLst>
      <p:ext uri="{BB962C8B-B14F-4D97-AF65-F5344CB8AC3E}">
        <p14:creationId xmlns:p14="http://schemas.microsoft.com/office/powerpoint/2010/main" val="1369424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s-MX"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s-MX"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Marcador de fecha 4">
            <a:extLst>
              <a:ext uri="{FF2B5EF4-FFF2-40B4-BE49-F238E27FC236}">
                <a16:creationId xmlns:a16="http://schemas.microsoft.com/office/drawing/2014/main" id="{1DD48150-DAF4-435F-BFB3-04A580605EF7}"/>
              </a:ext>
            </a:extLst>
          </p:cNvPr>
          <p:cNvSpPr>
            <a:spLocks noGrp="1"/>
          </p:cNvSpPr>
          <p:nvPr>
            <p:ph type="dt" idx="1"/>
          </p:nvPr>
        </p:nvSpPr>
        <p:spPr/>
        <p:txBody>
          <a:bodyPr/>
          <a:lstStyle/>
          <a:p>
            <a:pPr rtl="0"/>
            <a:fld id="{364951D7-9130-4391-9274-4E0372A06C54}" type="datetime1">
              <a:rPr lang="es-MX" smtClean="0"/>
              <a:t>22/06/2025</a:t>
            </a:fld>
            <a:endParaRPr lang="es-MX" dirty="0"/>
          </a:p>
        </p:txBody>
      </p:sp>
    </p:spTree>
    <p:extLst>
      <p:ext uri="{BB962C8B-B14F-4D97-AF65-F5344CB8AC3E}">
        <p14:creationId xmlns:p14="http://schemas.microsoft.com/office/powerpoint/2010/main" val="18667823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posición de número de diapositiva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s-MX"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s-MX"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Marcador de fecha 4">
            <a:extLst>
              <a:ext uri="{FF2B5EF4-FFF2-40B4-BE49-F238E27FC236}">
                <a16:creationId xmlns:a16="http://schemas.microsoft.com/office/drawing/2014/main" id="{56940F44-7D94-4382-A6AD-E65FE527D0C4}"/>
              </a:ext>
            </a:extLst>
          </p:cNvPr>
          <p:cNvSpPr>
            <a:spLocks noGrp="1"/>
          </p:cNvSpPr>
          <p:nvPr>
            <p:ph type="dt" idx="1"/>
          </p:nvPr>
        </p:nvSpPr>
        <p:spPr/>
        <p:txBody>
          <a:bodyPr/>
          <a:lstStyle/>
          <a:p>
            <a:pPr rtl="0"/>
            <a:fld id="{AB1B6EC4-3C51-40E1-B2B0-7C15E4C098EE}" type="datetime1">
              <a:rPr lang="es-MX" smtClean="0"/>
              <a:t>22/06/2025</a:t>
            </a:fld>
            <a:endParaRPr lang="es-MX" dirty="0"/>
          </a:p>
        </p:txBody>
      </p:sp>
    </p:spTree>
    <p:extLst>
      <p:ext uri="{BB962C8B-B14F-4D97-AF65-F5344CB8AC3E}">
        <p14:creationId xmlns:p14="http://schemas.microsoft.com/office/powerpoint/2010/main" val="681323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ítulo">
    <p:bg>
      <p:bgPr>
        <a:solidFill>
          <a:schemeClr val="bg1"/>
        </a:solidFill>
        <a:effectLst/>
      </p:bgPr>
    </p:bg>
    <p:spTree>
      <p:nvGrpSpPr>
        <p:cNvPr id="1" name=""/>
        <p:cNvGrpSpPr/>
        <p:nvPr/>
      </p:nvGrpSpPr>
      <p:grpSpPr>
        <a:xfrm>
          <a:off x="0" y="0"/>
          <a:ext cx="0" cy="0"/>
          <a:chOff x="0" y="0"/>
          <a:chExt cx="0" cy="0"/>
        </a:xfrm>
      </p:grpSpPr>
      <p:sp>
        <p:nvSpPr>
          <p:cNvPr id="74" name="Forma libre: Forma 73">
            <a:extLst>
              <a:ext uri="{FF2B5EF4-FFF2-40B4-BE49-F238E27FC236}">
                <a16:creationId xmlns:a16="http://schemas.microsoft.com/office/drawing/2014/main" id="{232146ED-1740-4E0E-8996-4B5179214354}"/>
              </a:ext>
              <a:ext uri="{C183D7F6-B498-43B3-948B-1728B52AA6E4}">
                <adec:decorative xmlns:adec="http://schemas.microsoft.com/office/drawing/2017/decorative" val="1"/>
              </a:ext>
            </a:extLst>
          </p:cNvPr>
          <p:cNvSpPr/>
          <p:nvPr userDrawn="1"/>
        </p:nvSpPr>
        <p:spPr>
          <a:xfrm>
            <a:off x="3" y="2"/>
            <a:ext cx="2134216" cy="2258161"/>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sp>
        <p:nvSpPr>
          <p:cNvPr id="75" name="Forma libre: Forma 74">
            <a:extLst>
              <a:ext uri="{FF2B5EF4-FFF2-40B4-BE49-F238E27FC236}">
                <a16:creationId xmlns:a16="http://schemas.microsoft.com/office/drawing/2014/main" id="{5C431250-2534-41F8-915B-18FCC65650FB}"/>
              </a:ext>
              <a:ext uri="{C183D7F6-B498-43B3-948B-1728B52AA6E4}">
                <adec:decorative xmlns:adec="http://schemas.microsoft.com/office/drawing/2017/decorative" val="1"/>
              </a:ext>
            </a:extLst>
          </p:cNvPr>
          <p:cNvSpPr/>
          <p:nvPr userDrawn="1"/>
        </p:nvSpPr>
        <p:spPr>
          <a:xfrm>
            <a:off x="3" y="2"/>
            <a:ext cx="2134216" cy="2258161"/>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grpSp>
        <p:nvGrpSpPr>
          <p:cNvPr id="76" name="Grupo 75">
            <a:extLst>
              <a:ext uri="{FF2B5EF4-FFF2-40B4-BE49-F238E27FC236}">
                <a16:creationId xmlns:a16="http://schemas.microsoft.com/office/drawing/2014/main" id="{73D7C106-260D-4F16-93A6-3C076C9E6C68}"/>
              </a:ext>
              <a:ext uri="{C183D7F6-B498-43B3-948B-1728B52AA6E4}">
                <adec:decorative xmlns:adec="http://schemas.microsoft.com/office/drawing/2017/decorative" val="1"/>
              </a:ext>
            </a:extLst>
          </p:cNvPr>
          <p:cNvGrpSpPr/>
          <p:nvPr userDrawn="1"/>
        </p:nvGrpSpPr>
        <p:grpSpPr>
          <a:xfrm>
            <a:off x="1481312" y="743744"/>
            <a:ext cx="4860256" cy="4589316"/>
            <a:chOff x="1481312" y="743744"/>
            <a:chExt cx="4860256" cy="4589316"/>
          </a:xfrm>
        </p:grpSpPr>
        <p:sp>
          <p:nvSpPr>
            <p:cNvPr id="77" name="Rectángulo 76" descr="Etiqueta = Color de énfasis&#10;Flavor=Light&#10;Objetivo = Relleno">
              <a:extLst>
                <a:ext uri="{FF2B5EF4-FFF2-40B4-BE49-F238E27FC236}">
                  <a16:creationId xmlns:a16="http://schemas.microsoft.com/office/drawing/2014/main" id="{CE90353B-4B0C-4677-A170-00AD60175039}"/>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sp>
          <p:nvSpPr>
            <p:cNvPr id="78" name="Rectángulo 77" descr="Etiqueta = Color de énfasis&#10;Flavor=Light&#10;Target=Fill">
              <a:extLst>
                <a:ext uri="{FF2B5EF4-FFF2-40B4-BE49-F238E27FC236}">
                  <a16:creationId xmlns:a16="http://schemas.microsoft.com/office/drawing/2014/main" id="{4C70E8BC-9282-41C2-B22A-745DB1C827CF}"/>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dirty="0"/>
            </a:p>
          </p:txBody>
        </p:sp>
      </p:grpSp>
      <p:sp useBgFill="1">
        <p:nvSpPr>
          <p:cNvPr id="79" name="Rectángulo 78">
            <a:extLst>
              <a:ext uri="{FF2B5EF4-FFF2-40B4-BE49-F238E27FC236}">
                <a16:creationId xmlns:a16="http://schemas.microsoft.com/office/drawing/2014/main" id="{BB51E472-8334-4DEB-9D39-8E4FFA92E21E}"/>
              </a:ext>
              <a:ext uri="{C183D7F6-B498-43B3-948B-1728B52AA6E4}">
                <adec:decorative xmlns:adec="http://schemas.microsoft.com/office/drawing/2017/decorative" val="1"/>
              </a:ext>
            </a:extLst>
          </p:cNvPr>
          <p:cNvSpPr/>
          <p:nvPr userDrawn="1"/>
        </p:nvSpPr>
        <p:spPr>
          <a:xfrm>
            <a:off x="1379729" y="648365"/>
            <a:ext cx="4860256" cy="4589316"/>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dirty="0"/>
          </a:p>
        </p:txBody>
      </p:sp>
      <p:sp>
        <p:nvSpPr>
          <p:cNvPr id="80" name="Título 1">
            <a:extLst>
              <a:ext uri="{FF2B5EF4-FFF2-40B4-BE49-F238E27FC236}">
                <a16:creationId xmlns:a16="http://schemas.microsoft.com/office/drawing/2014/main" id="{CC645776-A980-4F78-8E9D-4EA5572A59C6}"/>
              </a:ext>
            </a:extLst>
          </p:cNvPr>
          <p:cNvSpPr>
            <a:spLocks noGrp="1"/>
          </p:cNvSpPr>
          <p:nvPr>
            <p:ph type="ctrTitle" hasCustomPrompt="1"/>
          </p:nvPr>
        </p:nvSpPr>
        <p:spPr>
          <a:xfrm>
            <a:off x="1521269" y="799275"/>
            <a:ext cx="4579668" cy="3028072"/>
          </a:xfrm>
        </p:spPr>
        <p:txBody>
          <a:bodyPr rtlCol="0">
            <a:noAutofit/>
          </a:bodyPr>
          <a:lstStyle>
            <a:lvl1pPr algn="ctr">
              <a:defRPr sz="5400" b="1" spc="1500" baseline="0"/>
            </a:lvl1pPr>
          </a:lstStyle>
          <a:p>
            <a:pPr rtl="0"/>
            <a:r>
              <a:rPr lang="es-MX"/>
              <a:t>HAZ CLIC PARA AGREGAR UN TÍTULO</a:t>
            </a:r>
          </a:p>
        </p:txBody>
      </p:sp>
      <p:sp>
        <p:nvSpPr>
          <p:cNvPr id="81" name="Subtítulo 2">
            <a:extLst>
              <a:ext uri="{FF2B5EF4-FFF2-40B4-BE49-F238E27FC236}">
                <a16:creationId xmlns:a16="http://schemas.microsoft.com/office/drawing/2014/main" id="{4F03E6E3-0D95-48FF-BBCC-EA589CD1285B}"/>
              </a:ext>
            </a:extLst>
          </p:cNvPr>
          <p:cNvSpPr>
            <a:spLocks noGrp="1"/>
          </p:cNvSpPr>
          <p:nvPr>
            <p:ph type="subTitle" idx="1" hasCustomPrompt="1"/>
          </p:nvPr>
        </p:nvSpPr>
        <p:spPr>
          <a:xfrm>
            <a:off x="1521269" y="3919422"/>
            <a:ext cx="4579668" cy="1166797"/>
          </a:xfrm>
        </p:spPr>
        <p:txBody>
          <a:bodyPr rtlCol="0"/>
          <a:lstStyle>
            <a:lvl1pPr algn="ctr">
              <a:buNone/>
              <a:defRPr sz="2400" spc="400" baseline="0"/>
            </a:lvl1pPr>
          </a:lstStyle>
          <a:p>
            <a:pPr rtl="0"/>
            <a:r>
              <a:rPr lang="es-MX"/>
              <a:t>HAZ CLIC PARA AGREGAR UN SUBTÍTULO</a:t>
            </a:r>
          </a:p>
        </p:txBody>
      </p:sp>
      <p:sp>
        <p:nvSpPr>
          <p:cNvPr id="82" name="Elipse 81">
            <a:extLst>
              <a:ext uri="{FF2B5EF4-FFF2-40B4-BE49-F238E27FC236}">
                <a16:creationId xmlns:a16="http://schemas.microsoft.com/office/drawing/2014/main" id="{10275C51-172D-4FE9-A45A-D3DAD166B854}"/>
              </a:ext>
              <a:ext uri="{C183D7F6-B498-43B3-948B-1728B52AA6E4}">
                <adec:decorative xmlns:adec="http://schemas.microsoft.com/office/drawing/2017/decorative" val="1"/>
              </a:ext>
            </a:extLst>
          </p:cNvPr>
          <p:cNvSpPr/>
          <p:nvPr userDrawn="1"/>
        </p:nvSpPr>
        <p:spPr>
          <a:xfrm>
            <a:off x="1199364" y="4074364"/>
            <a:ext cx="365125" cy="365125"/>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sp>
        <p:nvSpPr>
          <p:cNvPr id="83" name="Forma libre: Forma 82">
            <a:extLst>
              <a:ext uri="{FF2B5EF4-FFF2-40B4-BE49-F238E27FC236}">
                <a16:creationId xmlns:a16="http://schemas.microsoft.com/office/drawing/2014/main" id="{DB95E389-C1AA-4243-931C-270FE4BB06C6}"/>
              </a:ext>
              <a:ext uri="{C183D7F6-B498-43B3-948B-1728B52AA6E4}">
                <adec:decorative xmlns:adec="http://schemas.microsoft.com/office/drawing/2017/decorative" val="1"/>
              </a:ext>
            </a:extLst>
          </p:cNvPr>
          <p:cNvSpPr/>
          <p:nvPr userDrawn="1"/>
        </p:nvSpPr>
        <p:spPr>
          <a:xfrm>
            <a:off x="10602612" y="5333060"/>
            <a:ext cx="1589388" cy="1524940"/>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sp>
        <p:nvSpPr>
          <p:cNvPr id="84" name="Forma libre: Forma 83">
            <a:extLst>
              <a:ext uri="{FF2B5EF4-FFF2-40B4-BE49-F238E27FC236}">
                <a16:creationId xmlns:a16="http://schemas.microsoft.com/office/drawing/2014/main" id="{310E7790-D96D-4055-AA95-63C286EC7D57}"/>
              </a:ext>
              <a:ext uri="{C183D7F6-B498-43B3-948B-1728B52AA6E4}">
                <adec:decorative xmlns:adec="http://schemas.microsoft.com/office/drawing/2017/decorative" val="1"/>
              </a:ext>
            </a:extLst>
          </p:cNvPr>
          <p:cNvSpPr/>
          <p:nvPr userDrawn="1"/>
        </p:nvSpPr>
        <p:spPr>
          <a:xfrm>
            <a:off x="10602612" y="5333060"/>
            <a:ext cx="1589388" cy="1524940"/>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p>
        </p:txBody>
      </p:sp>
      <p:grpSp>
        <p:nvGrpSpPr>
          <p:cNvPr id="86" name="Gráfico 185">
            <a:extLst>
              <a:ext uri="{FF2B5EF4-FFF2-40B4-BE49-F238E27FC236}">
                <a16:creationId xmlns:a16="http://schemas.microsoft.com/office/drawing/2014/main" id="{4E460B18-E051-4152-85D3-76A93C7EA455}"/>
              </a:ext>
              <a:ext uri="{C183D7F6-B498-43B3-948B-1728B52AA6E4}">
                <adec:decorative xmlns:adec="http://schemas.microsoft.com/office/drawing/2017/decorative" val="1"/>
              </a:ext>
            </a:extLst>
          </p:cNvPr>
          <p:cNvGrpSpPr/>
          <p:nvPr userDrawn="1"/>
        </p:nvGrpSpPr>
        <p:grpSpPr>
          <a:xfrm>
            <a:off x="9805475" y="1581418"/>
            <a:ext cx="843746" cy="375828"/>
            <a:chOff x="9841624" y="4115729"/>
            <a:chExt cx="602170" cy="268223"/>
          </a:xfrm>
          <a:solidFill>
            <a:schemeClr val="tx1"/>
          </a:solidFill>
        </p:grpSpPr>
        <p:sp>
          <p:nvSpPr>
            <p:cNvPr id="87" name="Forma libre: Forma 86">
              <a:extLst>
                <a:ext uri="{FF2B5EF4-FFF2-40B4-BE49-F238E27FC236}">
                  <a16:creationId xmlns:a16="http://schemas.microsoft.com/office/drawing/2014/main" id="{94B28A43-F583-4902-9997-46A4D316FB8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sp>
          <p:nvSpPr>
            <p:cNvPr id="88" name="Forma libre: Forma 87">
              <a:extLst>
                <a:ext uri="{FF2B5EF4-FFF2-40B4-BE49-F238E27FC236}">
                  <a16:creationId xmlns:a16="http://schemas.microsoft.com/office/drawing/2014/main" id="{8BCE79F2-2624-4906-9841-566BD8DDA4AD}"/>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sp>
          <p:nvSpPr>
            <p:cNvPr id="89" name="Forma libre: Forma 88">
              <a:extLst>
                <a:ext uri="{FF2B5EF4-FFF2-40B4-BE49-F238E27FC236}">
                  <a16:creationId xmlns:a16="http://schemas.microsoft.com/office/drawing/2014/main" id="{4AF102FA-9C0A-4844-A187-23CECD95C4AF}"/>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sp>
          <p:nvSpPr>
            <p:cNvPr id="90" name="Forma libre: Forma 89">
              <a:extLst>
                <a:ext uri="{FF2B5EF4-FFF2-40B4-BE49-F238E27FC236}">
                  <a16:creationId xmlns:a16="http://schemas.microsoft.com/office/drawing/2014/main" id="{BC9F252A-1680-4777-BF7D-67B153676A1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sp>
          <p:nvSpPr>
            <p:cNvPr id="91" name="Forma libre: Forma 90">
              <a:extLst>
                <a:ext uri="{FF2B5EF4-FFF2-40B4-BE49-F238E27FC236}">
                  <a16:creationId xmlns:a16="http://schemas.microsoft.com/office/drawing/2014/main" id="{6D161B24-FE00-4550-AB2C-02C42C60B82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solidFill>
                  <a:schemeClr val="accent1"/>
                </a:solidFill>
              </a:endParaRPr>
            </a:p>
          </p:txBody>
        </p:sp>
      </p:grpSp>
      <p:sp>
        <p:nvSpPr>
          <p:cNvPr id="92" name="Elipse 91">
            <a:extLst>
              <a:ext uri="{FF2B5EF4-FFF2-40B4-BE49-F238E27FC236}">
                <a16:creationId xmlns:a16="http://schemas.microsoft.com/office/drawing/2014/main" id="{DAD8B4A3-DD6F-428E-9D74-E63865CE7D0A}"/>
              </a:ext>
              <a:ext uri="{C183D7F6-B498-43B3-948B-1728B52AA6E4}">
                <adec:decorative xmlns:adec="http://schemas.microsoft.com/office/drawing/2017/decorative" val="1"/>
              </a:ext>
            </a:extLst>
          </p:cNvPr>
          <p:cNvSpPr/>
          <p:nvPr userDrawn="1"/>
        </p:nvSpPr>
        <p:spPr>
          <a:xfrm>
            <a:off x="1199364" y="4074364"/>
            <a:ext cx="365125" cy="365125"/>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p>
        </p:txBody>
      </p:sp>
      <p:sp>
        <p:nvSpPr>
          <p:cNvPr id="96" name="Marcador de posición de imagen 2">
            <a:extLst>
              <a:ext uri="{FF2B5EF4-FFF2-40B4-BE49-F238E27FC236}">
                <a16:creationId xmlns:a16="http://schemas.microsoft.com/office/drawing/2014/main" id="{99E7F282-7DB7-4431-A6A3-9E912E06F812}"/>
              </a:ext>
            </a:extLst>
          </p:cNvPr>
          <p:cNvSpPr>
            <a:spLocks noGrp="1"/>
          </p:cNvSpPr>
          <p:nvPr>
            <p:ph type="pic" sz="quarter" idx="13" hasCustomPrompt="1"/>
          </p:nvPr>
        </p:nvSpPr>
        <p:spPr>
          <a:xfrm>
            <a:off x="7068418" y="1957246"/>
            <a:ext cx="4207947" cy="4207948"/>
          </a:xfrm>
        </p:spPr>
        <p:txBody>
          <a:bodyPr rtlCol="0"/>
          <a:lstStyle>
            <a:lvl1pPr algn="ctr">
              <a:buNone/>
              <a:defRPr/>
            </a:lvl1pPr>
          </a:lstStyle>
          <a:p>
            <a:pPr rtl="0"/>
            <a:r>
              <a:rPr lang="es-MX"/>
              <a:t>Haz clic para agregar una foto</a:t>
            </a:r>
          </a:p>
        </p:txBody>
      </p:sp>
    </p:spTree>
    <p:extLst>
      <p:ext uri="{BB962C8B-B14F-4D97-AF65-F5344CB8AC3E}">
        <p14:creationId xmlns:p14="http://schemas.microsoft.com/office/powerpoint/2010/main" val="540107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lumna de contenido 2">
    <p:spTree>
      <p:nvGrpSpPr>
        <p:cNvPr id="1" name=""/>
        <p:cNvGrpSpPr/>
        <p:nvPr/>
      </p:nvGrpSpPr>
      <p:grpSpPr>
        <a:xfrm>
          <a:off x="0" y="0"/>
          <a:ext cx="0" cy="0"/>
          <a:chOff x="0" y="0"/>
          <a:chExt cx="0" cy="0"/>
        </a:xfrm>
      </p:grpSpPr>
      <p:grpSp>
        <p:nvGrpSpPr>
          <p:cNvPr id="6" name="Grupo 5">
            <a:extLst>
              <a:ext uri="{FF2B5EF4-FFF2-40B4-BE49-F238E27FC236}">
                <a16:creationId xmlns:a16="http://schemas.microsoft.com/office/drawing/2014/main" id="{E2F117D5-7402-40B6-8492-280C24F60EB8}"/>
              </a:ext>
              <a:ext uri="{C183D7F6-B498-43B3-948B-1728B52AA6E4}">
                <adec:decorative xmlns:adec="http://schemas.microsoft.com/office/drawing/2017/decorative" val="1"/>
              </a:ext>
            </a:extLst>
          </p:cNvPr>
          <p:cNvGrpSpPr/>
          <p:nvPr userDrawn="1"/>
        </p:nvGrpSpPr>
        <p:grpSpPr>
          <a:xfrm>
            <a:off x="8341223" y="5289452"/>
            <a:ext cx="1640977" cy="1568548"/>
            <a:chOff x="3121343" y="4864099"/>
            <a:chExt cx="2085971" cy="1993901"/>
          </a:xfrm>
          <a:solidFill>
            <a:schemeClr val="accent1">
              <a:alpha val="20000"/>
            </a:schemeClr>
          </a:solidFill>
        </p:grpSpPr>
        <p:sp>
          <p:nvSpPr>
            <p:cNvPr id="7" name="Freeform: Shape 6">
              <a:extLst>
                <a:ext uri="{FF2B5EF4-FFF2-40B4-BE49-F238E27FC236}">
                  <a16:creationId xmlns:a16="http://schemas.microsoft.com/office/drawing/2014/main" id="{161BA3FA-C408-4DD0-8D01-AD1955F394ED}"/>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8" name="Freeform: Shape 7">
              <a:extLst>
                <a:ext uri="{FF2B5EF4-FFF2-40B4-BE49-F238E27FC236}">
                  <a16:creationId xmlns:a16="http://schemas.microsoft.com/office/drawing/2014/main" id="{C1D6E8BB-7294-492C-92F6-55ED4E53CFE8}"/>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9" name="Freeform: Shape 8">
              <a:extLst>
                <a:ext uri="{FF2B5EF4-FFF2-40B4-BE49-F238E27FC236}">
                  <a16:creationId xmlns:a16="http://schemas.microsoft.com/office/drawing/2014/main" id="{58388000-0440-4364-8913-532DFCCD9C34}"/>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0" name="Freeform: Shape 9">
              <a:extLst>
                <a:ext uri="{FF2B5EF4-FFF2-40B4-BE49-F238E27FC236}">
                  <a16:creationId xmlns:a16="http://schemas.microsoft.com/office/drawing/2014/main" id="{23A011FE-8ED6-4045-8217-38BE203C050D}"/>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1" name="Freeform: Shape 10">
              <a:extLst>
                <a:ext uri="{FF2B5EF4-FFF2-40B4-BE49-F238E27FC236}">
                  <a16:creationId xmlns:a16="http://schemas.microsoft.com/office/drawing/2014/main" id="{55AFAABB-1473-4746-A400-F23E5F57BB4B}"/>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2" name="Freeform: Shape 11">
              <a:extLst>
                <a:ext uri="{FF2B5EF4-FFF2-40B4-BE49-F238E27FC236}">
                  <a16:creationId xmlns:a16="http://schemas.microsoft.com/office/drawing/2014/main" id="{1FD7A49F-A1AC-4EB9-9F5F-D56917BFD054}"/>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FEEB7B70-2392-461B-A28C-EF5E96FA9940}"/>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4" name="Freeform: Shape 13">
              <a:extLst>
                <a:ext uri="{FF2B5EF4-FFF2-40B4-BE49-F238E27FC236}">
                  <a16:creationId xmlns:a16="http://schemas.microsoft.com/office/drawing/2014/main" id="{CC22C2E5-25C3-4B84-ABFF-7E10A7384E59}"/>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5" name="Freeform: Shape 14">
              <a:extLst>
                <a:ext uri="{FF2B5EF4-FFF2-40B4-BE49-F238E27FC236}">
                  <a16:creationId xmlns:a16="http://schemas.microsoft.com/office/drawing/2014/main" id="{A810E927-C50B-4C1F-BF74-F1A3559B3DE6}"/>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6" name="Freeform: Shape 15">
              <a:extLst>
                <a:ext uri="{FF2B5EF4-FFF2-40B4-BE49-F238E27FC236}">
                  <a16:creationId xmlns:a16="http://schemas.microsoft.com/office/drawing/2014/main" id="{423B0F93-803E-467A-92BE-7BEE604727BE}"/>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2E9E1CC9-CDA4-47AD-BE6D-1BCF23A205D0}"/>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C96F2C24-1974-4A14-BD08-87F28469CFC4}"/>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6A4424CD-BBD4-45CD-B514-589708B8F50B}"/>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30" name="Título 1">
            <a:extLst>
              <a:ext uri="{FF2B5EF4-FFF2-40B4-BE49-F238E27FC236}">
                <a16:creationId xmlns:a16="http://schemas.microsoft.com/office/drawing/2014/main" id="{910615CB-FBDD-424F-8ADD-978583CED990}"/>
              </a:ext>
            </a:extLst>
          </p:cNvPr>
          <p:cNvSpPr>
            <a:spLocks noGrp="1"/>
          </p:cNvSpPr>
          <p:nvPr>
            <p:ph type="title" hasCustomPrompt="1"/>
          </p:nvPr>
        </p:nvSpPr>
        <p:spPr>
          <a:xfrm>
            <a:off x="1292868" y="358614"/>
            <a:ext cx="4150804" cy="1431000"/>
          </a:xfrm>
        </p:spPr>
        <p:txBody>
          <a:bodyPr rtlCol="0" anchor="t"/>
          <a:lstStyle>
            <a:lvl1pPr>
              <a:defRPr/>
            </a:lvl1pPr>
          </a:lstStyle>
          <a:p>
            <a:pPr rtl="0"/>
            <a:r>
              <a:rPr lang="es-MX"/>
              <a:t>Haz clic para agregar un título</a:t>
            </a:r>
          </a:p>
        </p:txBody>
      </p:sp>
      <p:sp>
        <p:nvSpPr>
          <p:cNvPr id="24" name="Marcador de posición de texto 23">
            <a:extLst>
              <a:ext uri="{FF2B5EF4-FFF2-40B4-BE49-F238E27FC236}">
                <a16:creationId xmlns:a16="http://schemas.microsoft.com/office/drawing/2014/main" id="{85B7C0E5-3D24-4DFB-A690-9F48FFF835BB}"/>
              </a:ext>
            </a:extLst>
          </p:cNvPr>
          <p:cNvSpPr>
            <a:spLocks noGrp="1"/>
          </p:cNvSpPr>
          <p:nvPr>
            <p:ph type="body" sz="quarter" idx="13" hasCustomPrompt="1"/>
          </p:nvPr>
        </p:nvSpPr>
        <p:spPr>
          <a:xfrm>
            <a:off x="1691325" y="2014538"/>
            <a:ext cx="4307160" cy="518874"/>
          </a:xfrm>
        </p:spPr>
        <p:txBody>
          <a:bodyPr rtlCol="0"/>
          <a:lstStyle>
            <a:lvl1pPr>
              <a:buNone/>
              <a:defRPr b="1"/>
            </a:lvl1pPr>
          </a:lstStyle>
          <a:p>
            <a:pPr lvl="0" rtl="0"/>
            <a:r>
              <a:rPr lang="es-MX"/>
              <a:t>Haz clic para agregar un título</a:t>
            </a:r>
          </a:p>
        </p:txBody>
      </p:sp>
      <p:sp>
        <p:nvSpPr>
          <p:cNvPr id="26" name="Marcador de posición de texto 25">
            <a:extLst>
              <a:ext uri="{FF2B5EF4-FFF2-40B4-BE49-F238E27FC236}">
                <a16:creationId xmlns:a16="http://schemas.microsoft.com/office/drawing/2014/main" id="{793E2773-9306-412E-962B-7E07A98F86E1}"/>
              </a:ext>
            </a:extLst>
          </p:cNvPr>
          <p:cNvSpPr>
            <a:spLocks noGrp="1"/>
          </p:cNvSpPr>
          <p:nvPr>
            <p:ph type="body" sz="quarter" idx="14" hasCustomPrompt="1"/>
          </p:nvPr>
        </p:nvSpPr>
        <p:spPr>
          <a:xfrm>
            <a:off x="1691325" y="2666318"/>
            <a:ext cx="4307160"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s-MX"/>
              <a:t>Haz clic para agregar texto</a:t>
            </a:r>
          </a:p>
        </p:txBody>
      </p:sp>
      <p:sp>
        <p:nvSpPr>
          <p:cNvPr id="27" name="Marcador de posición de texto 23">
            <a:extLst>
              <a:ext uri="{FF2B5EF4-FFF2-40B4-BE49-F238E27FC236}">
                <a16:creationId xmlns:a16="http://schemas.microsoft.com/office/drawing/2014/main" id="{74AEFB0F-EDEB-4CE7-BF8A-58F8F86FCFF8}"/>
              </a:ext>
            </a:extLst>
          </p:cNvPr>
          <p:cNvSpPr>
            <a:spLocks noGrp="1"/>
          </p:cNvSpPr>
          <p:nvPr>
            <p:ph type="body" sz="quarter" idx="15" hasCustomPrompt="1"/>
          </p:nvPr>
        </p:nvSpPr>
        <p:spPr>
          <a:xfrm>
            <a:off x="6317484" y="2014538"/>
            <a:ext cx="4307160" cy="518874"/>
          </a:xfrm>
        </p:spPr>
        <p:txBody>
          <a:bodyPr rtlCol="0"/>
          <a:lstStyle>
            <a:lvl1pPr>
              <a:buNone/>
              <a:defRPr b="1"/>
            </a:lvl1pPr>
          </a:lstStyle>
          <a:p>
            <a:pPr lvl="0" rtl="0"/>
            <a:r>
              <a:rPr lang="es-MX"/>
              <a:t>Haz clic para agregar un título</a:t>
            </a:r>
          </a:p>
        </p:txBody>
      </p:sp>
      <p:sp>
        <p:nvSpPr>
          <p:cNvPr id="28" name="Marcador de posición de texto 25">
            <a:extLst>
              <a:ext uri="{FF2B5EF4-FFF2-40B4-BE49-F238E27FC236}">
                <a16:creationId xmlns:a16="http://schemas.microsoft.com/office/drawing/2014/main" id="{94619FC5-B03D-4276-8DBC-914C0A25B451}"/>
              </a:ext>
            </a:extLst>
          </p:cNvPr>
          <p:cNvSpPr>
            <a:spLocks noGrp="1"/>
          </p:cNvSpPr>
          <p:nvPr>
            <p:ph type="body" sz="quarter" idx="16" hasCustomPrompt="1"/>
          </p:nvPr>
        </p:nvSpPr>
        <p:spPr>
          <a:xfrm>
            <a:off x="6317484" y="2666318"/>
            <a:ext cx="4307160"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s-MX"/>
              <a:t>Haz clic para agregar texto</a:t>
            </a:r>
          </a:p>
        </p:txBody>
      </p:sp>
      <p:sp>
        <p:nvSpPr>
          <p:cNvPr id="20" name="Marcador de posición de fecha 178">
            <a:extLst>
              <a:ext uri="{FF2B5EF4-FFF2-40B4-BE49-F238E27FC236}">
                <a16:creationId xmlns:a16="http://schemas.microsoft.com/office/drawing/2014/main" id="{0074F3C0-04F3-47D1-A460-C08BEEEF6598}"/>
              </a:ext>
            </a:extLst>
          </p:cNvPr>
          <p:cNvSpPr>
            <a:spLocks noGrp="1"/>
          </p:cNvSpPr>
          <p:nvPr>
            <p:ph type="dt" sz="half" idx="10"/>
          </p:nvPr>
        </p:nvSpPr>
        <p:spPr>
          <a:xfrm>
            <a:off x="838200" y="6356350"/>
            <a:ext cx="2743200"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1/2/20XX</a:t>
            </a:r>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1" name="Marcador de posición de pie de página 179">
            <a:extLst>
              <a:ext uri="{FF2B5EF4-FFF2-40B4-BE49-F238E27FC236}">
                <a16:creationId xmlns:a16="http://schemas.microsoft.com/office/drawing/2014/main" id="{758A3ACE-AE1A-4D02-81AA-F028A49496C9}"/>
              </a:ext>
            </a:extLst>
          </p:cNvPr>
          <p:cNvSpPr>
            <a:spLocks noGrp="1"/>
          </p:cNvSpPr>
          <p:nvPr>
            <p:ph type="ftr" sz="quarter" idx="11"/>
          </p:nvPr>
        </p:nvSpPr>
        <p:spPr>
          <a:xfrm>
            <a:off x="4038600" y="6356350"/>
            <a:ext cx="4114800" cy="365125"/>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TÍTULO DE LA PRESENTACIÓN</a:t>
            </a:r>
          </a:p>
        </p:txBody>
      </p:sp>
      <p:sp>
        <p:nvSpPr>
          <p:cNvPr id="22" name="Marcador de posición de número de diapositiva 180">
            <a:extLst>
              <a:ext uri="{FF2B5EF4-FFF2-40B4-BE49-F238E27FC236}">
                <a16:creationId xmlns:a16="http://schemas.microsoft.com/office/drawing/2014/main" id="{7E96438A-49EF-4161-928A-5483E9D633EE}"/>
              </a:ext>
            </a:extLst>
          </p:cNvPr>
          <p:cNvSpPr>
            <a:spLocks noGrp="1"/>
          </p:cNvSpPr>
          <p:nvPr>
            <p:ph type="sldNum" sz="quarter" idx="12"/>
          </p:nvPr>
        </p:nvSpPr>
        <p:spPr>
          <a:xfrm>
            <a:off x="8610600" y="6356350"/>
            <a:ext cx="2743200"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s-MX"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grpSp>
        <p:nvGrpSpPr>
          <p:cNvPr id="35" name="Gráfico 38">
            <a:extLst>
              <a:ext uri="{FF2B5EF4-FFF2-40B4-BE49-F238E27FC236}">
                <a16:creationId xmlns:a16="http://schemas.microsoft.com/office/drawing/2014/main" id="{E323AC62-66C0-48E7-B7EF-4D2DFBE292DE}"/>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36" name="Forma libre: Forma 35">
              <a:extLst>
                <a:ext uri="{FF2B5EF4-FFF2-40B4-BE49-F238E27FC236}">
                  <a16:creationId xmlns:a16="http://schemas.microsoft.com/office/drawing/2014/main" id="{302667A9-FF11-4B3D-8F03-D1CBEC1100E4}"/>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7" name="Forma libre: Forma 36">
              <a:extLst>
                <a:ext uri="{FF2B5EF4-FFF2-40B4-BE49-F238E27FC236}">
                  <a16:creationId xmlns:a16="http://schemas.microsoft.com/office/drawing/2014/main" id="{62526CF3-68B0-4678-9FF1-C4074D92C0B3}"/>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3" name="Forma libre: Forma 2">
            <a:extLst>
              <a:ext uri="{FF2B5EF4-FFF2-40B4-BE49-F238E27FC236}">
                <a16:creationId xmlns:a16="http://schemas.microsoft.com/office/drawing/2014/main" id="{C8FA80C5-0AF9-4E9E-9258-7928ED4DA6A2}"/>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Tree>
    <p:extLst>
      <p:ext uri="{BB962C8B-B14F-4D97-AF65-F5344CB8AC3E}">
        <p14:creationId xmlns:p14="http://schemas.microsoft.com/office/powerpoint/2010/main" val="1127634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lumna de contenido 3">
    <p:spTree>
      <p:nvGrpSpPr>
        <p:cNvPr id="1" name=""/>
        <p:cNvGrpSpPr/>
        <p:nvPr/>
      </p:nvGrpSpPr>
      <p:grpSpPr>
        <a:xfrm>
          <a:off x="0" y="0"/>
          <a:ext cx="0" cy="0"/>
          <a:chOff x="0" y="0"/>
          <a:chExt cx="0" cy="0"/>
        </a:xfrm>
      </p:grpSpPr>
      <p:grpSp>
        <p:nvGrpSpPr>
          <p:cNvPr id="6" name="Grupo 5">
            <a:extLst>
              <a:ext uri="{FF2B5EF4-FFF2-40B4-BE49-F238E27FC236}">
                <a16:creationId xmlns:a16="http://schemas.microsoft.com/office/drawing/2014/main" id="{A7DC69EE-08C2-4573-A383-212F2152148A}"/>
              </a:ext>
              <a:ext uri="{C183D7F6-B498-43B3-948B-1728B52AA6E4}">
                <adec:decorative xmlns:adec="http://schemas.microsoft.com/office/drawing/2017/decorative" val="1"/>
              </a:ext>
            </a:extLst>
          </p:cNvPr>
          <p:cNvGrpSpPr/>
          <p:nvPr userDrawn="1"/>
        </p:nvGrpSpPr>
        <p:grpSpPr>
          <a:xfrm>
            <a:off x="8341223" y="5289452"/>
            <a:ext cx="1640977" cy="1568548"/>
            <a:chOff x="3121343" y="4864099"/>
            <a:chExt cx="2085971" cy="1993901"/>
          </a:xfrm>
          <a:solidFill>
            <a:schemeClr val="accent1">
              <a:alpha val="20000"/>
            </a:schemeClr>
          </a:solidFill>
        </p:grpSpPr>
        <p:sp>
          <p:nvSpPr>
            <p:cNvPr id="7" name="Freeform: Shape 6">
              <a:extLst>
                <a:ext uri="{FF2B5EF4-FFF2-40B4-BE49-F238E27FC236}">
                  <a16:creationId xmlns:a16="http://schemas.microsoft.com/office/drawing/2014/main" id="{8960DAF1-EA06-48DD-B352-E00071AE6AE5}"/>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8" name="Freeform: Shape 7">
              <a:extLst>
                <a:ext uri="{FF2B5EF4-FFF2-40B4-BE49-F238E27FC236}">
                  <a16:creationId xmlns:a16="http://schemas.microsoft.com/office/drawing/2014/main" id="{3E04C944-590F-4E8A-93FD-114C635E06B1}"/>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9" name="Freeform: Shape 8">
              <a:extLst>
                <a:ext uri="{FF2B5EF4-FFF2-40B4-BE49-F238E27FC236}">
                  <a16:creationId xmlns:a16="http://schemas.microsoft.com/office/drawing/2014/main" id="{F94F8F63-5843-4702-B051-4AB52DF7DE31}"/>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0" name="Freeform: Shape 9">
              <a:extLst>
                <a:ext uri="{FF2B5EF4-FFF2-40B4-BE49-F238E27FC236}">
                  <a16:creationId xmlns:a16="http://schemas.microsoft.com/office/drawing/2014/main" id="{F00F67E0-08A5-41E9-96D4-346BDE562DA7}"/>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1" name="Freeform: Shape 10">
              <a:extLst>
                <a:ext uri="{FF2B5EF4-FFF2-40B4-BE49-F238E27FC236}">
                  <a16:creationId xmlns:a16="http://schemas.microsoft.com/office/drawing/2014/main" id="{F519DAA4-AB34-40EA-B769-E99C70A02712}"/>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2" name="Freeform: Shape 11">
              <a:extLst>
                <a:ext uri="{FF2B5EF4-FFF2-40B4-BE49-F238E27FC236}">
                  <a16:creationId xmlns:a16="http://schemas.microsoft.com/office/drawing/2014/main" id="{E546AAE8-9480-4504-B6E4-28190AA0C77C}"/>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2E52E878-0C0B-4CA9-B64D-8775E341FD09}"/>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4" name="Freeform: Shape 13">
              <a:extLst>
                <a:ext uri="{FF2B5EF4-FFF2-40B4-BE49-F238E27FC236}">
                  <a16:creationId xmlns:a16="http://schemas.microsoft.com/office/drawing/2014/main" id="{698B443D-5774-4102-9897-9B19780930BF}"/>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5" name="Freeform: Shape 14">
              <a:extLst>
                <a:ext uri="{FF2B5EF4-FFF2-40B4-BE49-F238E27FC236}">
                  <a16:creationId xmlns:a16="http://schemas.microsoft.com/office/drawing/2014/main" id="{CC166CC2-6EA4-420D-8132-C0188C96A19D}"/>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6" name="Freeform: Shape 15">
              <a:extLst>
                <a:ext uri="{FF2B5EF4-FFF2-40B4-BE49-F238E27FC236}">
                  <a16:creationId xmlns:a16="http://schemas.microsoft.com/office/drawing/2014/main" id="{13398B68-EA12-44C5-BEB7-010640A8843C}"/>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805BF01E-3423-4868-8B01-6ACF362BE933}"/>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12FC972F-3283-4FF2-97B4-1096B8A2F41F}"/>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0A6C02E3-3094-499F-A339-CDF211F40AEC}"/>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39" name="Título 1">
            <a:extLst>
              <a:ext uri="{FF2B5EF4-FFF2-40B4-BE49-F238E27FC236}">
                <a16:creationId xmlns:a16="http://schemas.microsoft.com/office/drawing/2014/main" id="{D0C58A35-8A63-4692-8B63-9D9A21D8CC77}"/>
              </a:ext>
            </a:extLst>
          </p:cNvPr>
          <p:cNvSpPr>
            <a:spLocks noGrp="1"/>
          </p:cNvSpPr>
          <p:nvPr>
            <p:ph type="title" hasCustomPrompt="1"/>
          </p:nvPr>
        </p:nvSpPr>
        <p:spPr>
          <a:xfrm>
            <a:off x="1292868" y="358614"/>
            <a:ext cx="4150804" cy="1431000"/>
          </a:xfrm>
        </p:spPr>
        <p:txBody>
          <a:bodyPr rtlCol="0" anchor="t"/>
          <a:lstStyle>
            <a:lvl1pPr>
              <a:defRPr/>
            </a:lvl1pPr>
          </a:lstStyle>
          <a:p>
            <a:pPr rtl="0"/>
            <a:r>
              <a:rPr lang="es-MX"/>
              <a:t>Haz clic para agregar un título</a:t>
            </a:r>
          </a:p>
        </p:txBody>
      </p:sp>
      <p:sp>
        <p:nvSpPr>
          <p:cNvPr id="29" name="Marcador de posición de texto 23">
            <a:extLst>
              <a:ext uri="{FF2B5EF4-FFF2-40B4-BE49-F238E27FC236}">
                <a16:creationId xmlns:a16="http://schemas.microsoft.com/office/drawing/2014/main" id="{6FAB1B98-F750-4639-8CB7-0AE14F2222E5}"/>
              </a:ext>
            </a:extLst>
          </p:cNvPr>
          <p:cNvSpPr>
            <a:spLocks noGrp="1"/>
          </p:cNvSpPr>
          <p:nvPr>
            <p:ph type="body" sz="quarter" idx="13" hasCustomPrompt="1"/>
          </p:nvPr>
        </p:nvSpPr>
        <p:spPr>
          <a:xfrm>
            <a:off x="504392" y="2014538"/>
            <a:ext cx="3534208" cy="518874"/>
          </a:xfrm>
        </p:spPr>
        <p:txBody>
          <a:bodyPr rtlCol="0"/>
          <a:lstStyle>
            <a:lvl1pPr>
              <a:buNone/>
              <a:defRPr b="1"/>
            </a:lvl1pPr>
          </a:lstStyle>
          <a:p>
            <a:pPr lvl="0" rtl="0"/>
            <a:r>
              <a:rPr lang="es-MX"/>
              <a:t>Haz clic para agregar un título</a:t>
            </a:r>
          </a:p>
        </p:txBody>
      </p:sp>
      <p:sp>
        <p:nvSpPr>
          <p:cNvPr id="30" name="Marcador de posición de texto 25">
            <a:extLst>
              <a:ext uri="{FF2B5EF4-FFF2-40B4-BE49-F238E27FC236}">
                <a16:creationId xmlns:a16="http://schemas.microsoft.com/office/drawing/2014/main" id="{48E26416-085F-4E9B-87E9-A089A0F7E22C}"/>
              </a:ext>
            </a:extLst>
          </p:cNvPr>
          <p:cNvSpPr>
            <a:spLocks noGrp="1"/>
          </p:cNvSpPr>
          <p:nvPr>
            <p:ph type="body" sz="quarter" idx="14" hasCustomPrompt="1"/>
          </p:nvPr>
        </p:nvSpPr>
        <p:spPr>
          <a:xfrm>
            <a:off x="504392" y="2666318"/>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s-MX"/>
              <a:t>Haz clic para agregar texto</a:t>
            </a:r>
          </a:p>
        </p:txBody>
      </p:sp>
      <p:sp>
        <p:nvSpPr>
          <p:cNvPr id="31" name="Marcador de posición de texto 23">
            <a:extLst>
              <a:ext uri="{FF2B5EF4-FFF2-40B4-BE49-F238E27FC236}">
                <a16:creationId xmlns:a16="http://schemas.microsoft.com/office/drawing/2014/main" id="{3DD7FA1E-4F94-4135-9C82-99F5F49837C6}"/>
              </a:ext>
            </a:extLst>
          </p:cNvPr>
          <p:cNvSpPr>
            <a:spLocks noGrp="1"/>
          </p:cNvSpPr>
          <p:nvPr>
            <p:ph type="body" sz="quarter" idx="15" hasCustomPrompt="1"/>
          </p:nvPr>
        </p:nvSpPr>
        <p:spPr>
          <a:xfrm>
            <a:off x="4356809" y="2014538"/>
            <a:ext cx="3534208" cy="518874"/>
          </a:xfrm>
        </p:spPr>
        <p:txBody>
          <a:bodyPr rtlCol="0"/>
          <a:lstStyle>
            <a:lvl1pPr>
              <a:buNone/>
              <a:defRPr b="1"/>
            </a:lvl1pPr>
          </a:lstStyle>
          <a:p>
            <a:pPr lvl="0" rtl="0"/>
            <a:r>
              <a:rPr lang="es-MX"/>
              <a:t>Haz clic para agregar un título</a:t>
            </a:r>
          </a:p>
        </p:txBody>
      </p:sp>
      <p:sp>
        <p:nvSpPr>
          <p:cNvPr id="32" name="Marcador de posición de texto 25">
            <a:extLst>
              <a:ext uri="{FF2B5EF4-FFF2-40B4-BE49-F238E27FC236}">
                <a16:creationId xmlns:a16="http://schemas.microsoft.com/office/drawing/2014/main" id="{F7AA6B3E-2A7F-4C5B-A703-3DA981212918}"/>
              </a:ext>
            </a:extLst>
          </p:cNvPr>
          <p:cNvSpPr>
            <a:spLocks noGrp="1"/>
          </p:cNvSpPr>
          <p:nvPr>
            <p:ph type="body" sz="quarter" idx="16" hasCustomPrompt="1"/>
          </p:nvPr>
        </p:nvSpPr>
        <p:spPr>
          <a:xfrm>
            <a:off x="4356809" y="2666318"/>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s-MX"/>
              <a:t>Haz clic para agregar texto</a:t>
            </a:r>
          </a:p>
        </p:txBody>
      </p:sp>
      <p:sp>
        <p:nvSpPr>
          <p:cNvPr id="33" name="Marcador de posición de texto 23">
            <a:extLst>
              <a:ext uri="{FF2B5EF4-FFF2-40B4-BE49-F238E27FC236}">
                <a16:creationId xmlns:a16="http://schemas.microsoft.com/office/drawing/2014/main" id="{1A83EB8D-ED40-4BAC-80EE-11E74BA5D543}"/>
              </a:ext>
            </a:extLst>
          </p:cNvPr>
          <p:cNvSpPr>
            <a:spLocks noGrp="1"/>
          </p:cNvSpPr>
          <p:nvPr>
            <p:ph type="body" sz="quarter" idx="17" hasCustomPrompt="1"/>
          </p:nvPr>
        </p:nvSpPr>
        <p:spPr>
          <a:xfrm>
            <a:off x="8209226" y="2014538"/>
            <a:ext cx="3534208" cy="518874"/>
          </a:xfrm>
        </p:spPr>
        <p:txBody>
          <a:bodyPr rtlCol="0"/>
          <a:lstStyle>
            <a:lvl1pPr>
              <a:buNone/>
              <a:defRPr b="1"/>
            </a:lvl1pPr>
          </a:lstStyle>
          <a:p>
            <a:pPr lvl="0" rtl="0"/>
            <a:r>
              <a:rPr lang="es-MX"/>
              <a:t>Haz clic para agregar un título</a:t>
            </a:r>
          </a:p>
        </p:txBody>
      </p:sp>
      <p:sp>
        <p:nvSpPr>
          <p:cNvPr id="34" name="Marcador de posición de texto 25">
            <a:extLst>
              <a:ext uri="{FF2B5EF4-FFF2-40B4-BE49-F238E27FC236}">
                <a16:creationId xmlns:a16="http://schemas.microsoft.com/office/drawing/2014/main" id="{FAA48909-78A3-4225-8248-6AE681C50EA5}"/>
              </a:ext>
            </a:extLst>
          </p:cNvPr>
          <p:cNvSpPr>
            <a:spLocks noGrp="1"/>
          </p:cNvSpPr>
          <p:nvPr>
            <p:ph type="body" sz="quarter" idx="18" hasCustomPrompt="1"/>
          </p:nvPr>
        </p:nvSpPr>
        <p:spPr>
          <a:xfrm>
            <a:off x="8209226" y="2666318"/>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s-MX"/>
              <a:t>Haz clic para agregar texto</a:t>
            </a:r>
          </a:p>
        </p:txBody>
      </p:sp>
      <p:sp>
        <p:nvSpPr>
          <p:cNvPr id="20" name="Marcador de posición de fecha 178">
            <a:extLst>
              <a:ext uri="{FF2B5EF4-FFF2-40B4-BE49-F238E27FC236}">
                <a16:creationId xmlns:a16="http://schemas.microsoft.com/office/drawing/2014/main" id="{AB1287EA-2C67-487A-8E0D-2B45F7A503ED}"/>
              </a:ext>
            </a:extLst>
          </p:cNvPr>
          <p:cNvSpPr>
            <a:spLocks noGrp="1"/>
          </p:cNvSpPr>
          <p:nvPr>
            <p:ph type="dt" sz="half" idx="10"/>
          </p:nvPr>
        </p:nvSpPr>
        <p:spPr>
          <a:xfrm>
            <a:off x="838200" y="6356350"/>
            <a:ext cx="2743200"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1/2/20XX</a:t>
            </a:r>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1" name="Marcador de posición de pie de página 179">
            <a:extLst>
              <a:ext uri="{FF2B5EF4-FFF2-40B4-BE49-F238E27FC236}">
                <a16:creationId xmlns:a16="http://schemas.microsoft.com/office/drawing/2014/main" id="{B33A6E73-75FC-4E5B-80C2-C4D6F49ED738}"/>
              </a:ext>
            </a:extLst>
          </p:cNvPr>
          <p:cNvSpPr>
            <a:spLocks noGrp="1"/>
          </p:cNvSpPr>
          <p:nvPr>
            <p:ph type="ftr" sz="quarter" idx="11"/>
          </p:nvPr>
        </p:nvSpPr>
        <p:spPr>
          <a:xfrm>
            <a:off x="4038600" y="6356350"/>
            <a:ext cx="4114800" cy="365125"/>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TÍTULO DE LA PRESENTACIÓN</a:t>
            </a:r>
          </a:p>
        </p:txBody>
      </p:sp>
      <p:sp>
        <p:nvSpPr>
          <p:cNvPr id="22" name="Marcador de posición de número de diapositiva 180">
            <a:extLst>
              <a:ext uri="{FF2B5EF4-FFF2-40B4-BE49-F238E27FC236}">
                <a16:creationId xmlns:a16="http://schemas.microsoft.com/office/drawing/2014/main" id="{77F3BA23-6B20-4DC1-A930-EC3BC07DD791}"/>
              </a:ext>
            </a:extLst>
          </p:cNvPr>
          <p:cNvSpPr>
            <a:spLocks noGrp="1"/>
          </p:cNvSpPr>
          <p:nvPr>
            <p:ph type="sldNum" sz="quarter" idx="12"/>
          </p:nvPr>
        </p:nvSpPr>
        <p:spPr>
          <a:xfrm>
            <a:off x="8610600" y="6356350"/>
            <a:ext cx="2743200"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s-MX"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grpSp>
        <p:nvGrpSpPr>
          <p:cNvPr id="35" name="Gráfico 38">
            <a:extLst>
              <a:ext uri="{FF2B5EF4-FFF2-40B4-BE49-F238E27FC236}">
                <a16:creationId xmlns:a16="http://schemas.microsoft.com/office/drawing/2014/main" id="{40939DF5-AC28-4DAD-BBF7-99448C2D5BEB}"/>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36" name="Forma libre: Forma 35">
              <a:extLst>
                <a:ext uri="{FF2B5EF4-FFF2-40B4-BE49-F238E27FC236}">
                  <a16:creationId xmlns:a16="http://schemas.microsoft.com/office/drawing/2014/main" id="{EBCF1BD2-77CD-45E1-B77C-6235C19B5442}"/>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7" name="Forma libre: Forma 36">
              <a:extLst>
                <a:ext uri="{FF2B5EF4-FFF2-40B4-BE49-F238E27FC236}">
                  <a16:creationId xmlns:a16="http://schemas.microsoft.com/office/drawing/2014/main" id="{CE22D69D-860B-4567-9CE7-F30E5450A692}"/>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3" name="Forma libre: Forma 2">
            <a:extLst>
              <a:ext uri="{FF2B5EF4-FFF2-40B4-BE49-F238E27FC236}">
                <a16:creationId xmlns:a16="http://schemas.microsoft.com/office/drawing/2014/main" id="{16820B48-F149-4E55-A3C5-C6D97DCB0EBE}"/>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Tree>
    <p:extLst>
      <p:ext uri="{BB962C8B-B14F-4D97-AF65-F5344CB8AC3E}">
        <p14:creationId xmlns:p14="http://schemas.microsoft.com/office/powerpoint/2010/main" val="975797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sumen">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BD2CDCAF-CD85-4662-A592-845D42A43C22}"/>
              </a:ext>
              <a:ext uri="{C183D7F6-B498-43B3-948B-1728B52AA6E4}">
                <adec:decorative xmlns:adec="http://schemas.microsoft.com/office/drawing/2017/decorative" val="1"/>
              </a:ext>
            </a:extLst>
          </p:cNvPr>
          <p:cNvGrpSpPr/>
          <p:nvPr userDrawn="1"/>
        </p:nvGrpSpPr>
        <p:grpSpPr>
          <a:xfrm>
            <a:off x="0" y="2"/>
            <a:ext cx="2232252" cy="2361890"/>
            <a:chOff x="0" y="2"/>
            <a:chExt cx="2232252" cy="2361890"/>
          </a:xfrm>
        </p:grpSpPr>
        <p:sp>
          <p:nvSpPr>
            <p:cNvPr id="3" name="Forma libre: Forma 2">
              <a:extLst>
                <a:ext uri="{FF2B5EF4-FFF2-40B4-BE49-F238E27FC236}">
                  <a16:creationId xmlns:a16="http://schemas.microsoft.com/office/drawing/2014/main" id="{EFCE107D-488B-4994-BA9A-564E5774802E}"/>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srgbClr val="FF80BD"/>
                </a:solidFill>
                <a:effectLst/>
                <a:uLnTx/>
                <a:uFillTx/>
                <a:latin typeface="Source Sans Pro"/>
                <a:ea typeface="+mn-ea"/>
                <a:cs typeface="+mn-cs"/>
              </a:endParaRPr>
            </a:p>
          </p:txBody>
        </p:sp>
        <p:sp>
          <p:nvSpPr>
            <p:cNvPr id="8" name="Forma libre: Forma 7">
              <a:extLst>
                <a:ext uri="{FF2B5EF4-FFF2-40B4-BE49-F238E27FC236}">
                  <a16:creationId xmlns:a16="http://schemas.microsoft.com/office/drawing/2014/main" id="{4CE23D58-D8BD-47F1-8A08-1545434EDDA0}"/>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srgbClr val="FF80BD"/>
                </a:solidFill>
                <a:effectLst/>
                <a:uLnTx/>
                <a:uFillTx/>
                <a:latin typeface="Source Sans Pro"/>
                <a:ea typeface="+mn-ea"/>
                <a:cs typeface="+mn-cs"/>
              </a:endParaRPr>
            </a:p>
          </p:txBody>
        </p:sp>
        <p:sp>
          <p:nvSpPr>
            <p:cNvPr id="5" name="Forma libre: Forma 4">
              <a:extLst>
                <a:ext uri="{FF2B5EF4-FFF2-40B4-BE49-F238E27FC236}">
                  <a16:creationId xmlns:a16="http://schemas.microsoft.com/office/drawing/2014/main" id="{406603D7-A9AD-4936-90DC-D8A2A1F2D261}"/>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 name="Forma libre: Forma 5">
              <a:extLst>
                <a:ext uri="{FF2B5EF4-FFF2-40B4-BE49-F238E27FC236}">
                  <a16:creationId xmlns:a16="http://schemas.microsoft.com/office/drawing/2014/main" id="{E9DA8193-AE04-4173-B7BB-C770C79E6340}"/>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4" name="Título 1">
            <a:extLst>
              <a:ext uri="{FF2B5EF4-FFF2-40B4-BE49-F238E27FC236}">
                <a16:creationId xmlns:a16="http://schemas.microsoft.com/office/drawing/2014/main" id="{EA2796DC-5724-4DF5-8195-1FABE6D85544}"/>
              </a:ext>
            </a:extLst>
          </p:cNvPr>
          <p:cNvSpPr>
            <a:spLocks noGrp="1"/>
          </p:cNvSpPr>
          <p:nvPr>
            <p:ph type="title"/>
          </p:nvPr>
        </p:nvSpPr>
        <p:spPr>
          <a:xfrm>
            <a:off x="2232251" y="633046"/>
            <a:ext cx="3863749" cy="1314996"/>
          </a:xfrm>
        </p:spPr>
        <p:txBody>
          <a:bodyPr rtlCol="0" anchor="b"/>
          <a:lstStyle/>
          <a:p>
            <a:pPr rtl="0"/>
            <a:r>
              <a:rPr lang="es-ES"/>
              <a:t>Haga clic para modificar el estilo de título del patrón</a:t>
            </a:r>
            <a:endParaRPr lang="es-MX" dirty="0"/>
          </a:p>
        </p:txBody>
      </p:sp>
      <p:sp>
        <p:nvSpPr>
          <p:cNvPr id="7" name="Marcador de posición de contenido 2">
            <a:extLst>
              <a:ext uri="{FF2B5EF4-FFF2-40B4-BE49-F238E27FC236}">
                <a16:creationId xmlns:a16="http://schemas.microsoft.com/office/drawing/2014/main" id="{0B187FF7-DB6C-4C1A-9548-14E8A3C25529}"/>
              </a:ext>
            </a:extLst>
          </p:cNvPr>
          <p:cNvSpPr>
            <a:spLocks noGrp="1"/>
          </p:cNvSpPr>
          <p:nvPr>
            <p:ph idx="1" hasCustomPrompt="1"/>
          </p:nvPr>
        </p:nvSpPr>
        <p:spPr>
          <a:xfrm>
            <a:off x="2232251" y="2125737"/>
            <a:ext cx="3863749" cy="4044463"/>
          </a:xfrm>
        </p:spPr>
        <p:txBody>
          <a:bodyPr rtlCol="0">
            <a:normAutofit/>
          </a:bodyPr>
          <a:lstStyle>
            <a:lvl1pPr marL="0" indent="0">
              <a:lnSpc>
                <a:spcPct val="120000"/>
              </a:lnSpc>
              <a:buNone/>
              <a:defRPr sz="1800"/>
            </a:lvl1pPr>
          </a:lstStyle>
          <a:p>
            <a:pPr rtl="0">
              <a:lnSpc>
                <a:spcPct val="130000"/>
              </a:lnSpc>
            </a:pPr>
            <a:r>
              <a:rPr lang="es-MX"/>
              <a:t>Contenido</a:t>
            </a:r>
          </a:p>
        </p:txBody>
      </p:sp>
      <p:sp>
        <p:nvSpPr>
          <p:cNvPr id="11" name="Marcador de posición de fecha 178">
            <a:extLst>
              <a:ext uri="{FF2B5EF4-FFF2-40B4-BE49-F238E27FC236}">
                <a16:creationId xmlns:a16="http://schemas.microsoft.com/office/drawing/2014/main" id="{B7A60214-A813-4C22-B24B-04F723FF4DEA}"/>
              </a:ext>
            </a:extLst>
          </p:cNvPr>
          <p:cNvSpPr>
            <a:spLocks noGrp="1"/>
          </p:cNvSpPr>
          <p:nvPr>
            <p:ph type="dt" sz="half" idx="10"/>
          </p:nvPr>
        </p:nvSpPr>
        <p:spPr>
          <a:xfrm>
            <a:off x="838200" y="6356350"/>
            <a:ext cx="2743200"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1/2/20XX</a:t>
            </a:r>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8" name="Marcador de posición de imagen 27">
            <a:extLst>
              <a:ext uri="{FF2B5EF4-FFF2-40B4-BE49-F238E27FC236}">
                <a16:creationId xmlns:a16="http://schemas.microsoft.com/office/drawing/2014/main" id="{659DC90E-7284-4051-85CA-D8C21417DF7F}"/>
              </a:ext>
            </a:extLst>
          </p:cNvPr>
          <p:cNvSpPr>
            <a:spLocks noGrp="1"/>
          </p:cNvSpPr>
          <p:nvPr>
            <p:ph type="pic" sz="quarter" idx="14"/>
          </p:nvPr>
        </p:nvSpPr>
        <p:spPr>
          <a:xfrm>
            <a:off x="6423487" y="929609"/>
            <a:ext cx="2518114" cy="2518114"/>
          </a:xfrm>
          <a:custGeom>
            <a:avLst/>
            <a:gdLst>
              <a:gd name="connsiteX0" fmla="*/ 1259057 w 2518114"/>
              <a:gd name="connsiteY0" fmla="*/ 0 h 2518114"/>
              <a:gd name="connsiteX1" fmla="*/ 2518114 w 2518114"/>
              <a:gd name="connsiteY1" fmla="*/ 1259057 h 2518114"/>
              <a:gd name="connsiteX2" fmla="*/ 1259057 w 2518114"/>
              <a:gd name="connsiteY2" fmla="*/ 2518114 h 2518114"/>
              <a:gd name="connsiteX3" fmla="*/ 0 w 2518114"/>
              <a:gd name="connsiteY3" fmla="*/ 1259057 h 2518114"/>
              <a:gd name="connsiteX4" fmla="*/ 1259057 w 2518114"/>
              <a:gd name="connsiteY4" fmla="*/ 0 h 2518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8114" h="2518114">
                <a:moveTo>
                  <a:pt x="1259057" y="0"/>
                </a:moveTo>
                <a:cubicBezTo>
                  <a:pt x="1954415" y="0"/>
                  <a:pt x="2518114" y="563699"/>
                  <a:pt x="2518114" y="1259057"/>
                </a:cubicBezTo>
                <a:cubicBezTo>
                  <a:pt x="2518114" y="1954415"/>
                  <a:pt x="1954415" y="2518114"/>
                  <a:pt x="1259057" y="2518114"/>
                </a:cubicBezTo>
                <a:cubicBezTo>
                  <a:pt x="563699" y="2518114"/>
                  <a:pt x="0" y="1954415"/>
                  <a:pt x="0" y="1259057"/>
                </a:cubicBezTo>
                <a:cubicBezTo>
                  <a:pt x="0" y="563699"/>
                  <a:pt x="563699" y="0"/>
                  <a:pt x="1259057" y="0"/>
                </a:cubicBezTo>
                <a:close/>
              </a:path>
            </a:pathLst>
          </a:custGeom>
        </p:spPr>
        <p:txBody>
          <a:bodyPr wrap="square" rtlCol="0">
            <a:noAutofit/>
          </a:bodyPr>
          <a:lstStyle/>
          <a:p>
            <a:pPr rtl="0"/>
            <a:r>
              <a:rPr lang="es-ES"/>
              <a:t>Haga clic en el icono para agregar una imagen</a:t>
            </a:r>
            <a:endParaRPr lang="es-MX" dirty="0"/>
          </a:p>
        </p:txBody>
      </p:sp>
      <p:sp>
        <p:nvSpPr>
          <p:cNvPr id="25" name="Marcador de posición de imagen 24">
            <a:extLst>
              <a:ext uri="{FF2B5EF4-FFF2-40B4-BE49-F238E27FC236}">
                <a16:creationId xmlns:a16="http://schemas.microsoft.com/office/drawing/2014/main" id="{D399D5A9-622F-4A19-AC14-CE115C15E60E}"/>
              </a:ext>
            </a:extLst>
          </p:cNvPr>
          <p:cNvSpPr>
            <a:spLocks noGrp="1"/>
          </p:cNvSpPr>
          <p:nvPr>
            <p:ph type="pic" sz="quarter" idx="13"/>
          </p:nvPr>
        </p:nvSpPr>
        <p:spPr>
          <a:xfrm>
            <a:off x="9090426" y="86636"/>
            <a:ext cx="2952748" cy="2952748"/>
          </a:xfrm>
          <a:custGeom>
            <a:avLst/>
            <a:gdLst>
              <a:gd name="connsiteX0" fmla="*/ 1476374 w 2952748"/>
              <a:gd name="connsiteY0" fmla="*/ 0 h 2952748"/>
              <a:gd name="connsiteX1" fmla="*/ 2952748 w 2952748"/>
              <a:gd name="connsiteY1" fmla="*/ 1476374 h 2952748"/>
              <a:gd name="connsiteX2" fmla="*/ 1476374 w 2952748"/>
              <a:gd name="connsiteY2" fmla="*/ 2952748 h 2952748"/>
              <a:gd name="connsiteX3" fmla="*/ 0 w 2952748"/>
              <a:gd name="connsiteY3" fmla="*/ 1476374 h 2952748"/>
              <a:gd name="connsiteX4" fmla="*/ 1476374 w 2952748"/>
              <a:gd name="connsiteY4" fmla="*/ 0 h 2952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2748" h="2952748">
                <a:moveTo>
                  <a:pt x="1476374" y="0"/>
                </a:moveTo>
                <a:cubicBezTo>
                  <a:pt x="2291753" y="0"/>
                  <a:pt x="2952748" y="660995"/>
                  <a:pt x="2952748" y="1476374"/>
                </a:cubicBezTo>
                <a:cubicBezTo>
                  <a:pt x="2952748" y="2291753"/>
                  <a:pt x="2291753" y="2952748"/>
                  <a:pt x="1476374" y="2952748"/>
                </a:cubicBezTo>
                <a:cubicBezTo>
                  <a:pt x="660995" y="2952748"/>
                  <a:pt x="0" y="2291753"/>
                  <a:pt x="0" y="1476374"/>
                </a:cubicBezTo>
                <a:cubicBezTo>
                  <a:pt x="0" y="660995"/>
                  <a:pt x="660995" y="0"/>
                  <a:pt x="1476374" y="0"/>
                </a:cubicBezTo>
                <a:close/>
              </a:path>
            </a:pathLst>
          </a:custGeom>
        </p:spPr>
        <p:txBody>
          <a:bodyPr wrap="square" rtlCol="0">
            <a:noAutofit/>
          </a:bodyPr>
          <a:lstStyle/>
          <a:p>
            <a:pPr rtl="0"/>
            <a:r>
              <a:rPr lang="es-ES"/>
              <a:t>Haga clic en el icono para agregar una imagen</a:t>
            </a:r>
            <a:endParaRPr lang="es-MX" dirty="0"/>
          </a:p>
        </p:txBody>
      </p:sp>
      <p:grpSp>
        <p:nvGrpSpPr>
          <p:cNvPr id="9" name="Grupo 8">
            <a:extLst>
              <a:ext uri="{FF2B5EF4-FFF2-40B4-BE49-F238E27FC236}">
                <a16:creationId xmlns:a16="http://schemas.microsoft.com/office/drawing/2014/main" id="{8DB95C10-057C-4318-8E35-14CA6421DBCA}"/>
              </a:ext>
              <a:ext uri="{C183D7F6-B498-43B3-948B-1728B52AA6E4}">
                <adec:decorative xmlns:adec="http://schemas.microsoft.com/office/drawing/2017/decorative" val="1"/>
              </a:ext>
            </a:extLst>
          </p:cNvPr>
          <p:cNvGrpSpPr/>
          <p:nvPr userDrawn="1"/>
        </p:nvGrpSpPr>
        <p:grpSpPr>
          <a:xfrm>
            <a:off x="10051176" y="4803984"/>
            <a:ext cx="2140824" cy="2054016"/>
            <a:chOff x="10051176" y="4803984"/>
            <a:chExt cx="2140824" cy="2054016"/>
          </a:xfrm>
        </p:grpSpPr>
        <p:sp>
          <p:nvSpPr>
            <p:cNvPr id="12" name="Forma libre: Forma 11">
              <a:extLst>
                <a:ext uri="{FF2B5EF4-FFF2-40B4-BE49-F238E27FC236}">
                  <a16:creationId xmlns:a16="http://schemas.microsoft.com/office/drawing/2014/main" id="{CBE7134B-D795-425D-A988-E8D6CD66E8EF}"/>
                </a:ext>
                <a:ext uri="{C183D7F6-B498-43B3-948B-1728B52AA6E4}">
                  <adec:decorative xmlns:adec="http://schemas.microsoft.com/office/drawing/2017/decorative" val="1"/>
                </a:ext>
              </a:extLst>
            </p:cNvPr>
            <p:cNvSpPr/>
            <p:nvPr userDrawn="1"/>
          </p:nvSpPr>
          <p:spPr>
            <a:xfrm>
              <a:off x="10051176" y="4803984"/>
              <a:ext cx="2140824" cy="205401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Forma libre: Forma 12">
              <a:extLst>
                <a:ext uri="{FF2B5EF4-FFF2-40B4-BE49-F238E27FC236}">
                  <a16:creationId xmlns:a16="http://schemas.microsoft.com/office/drawing/2014/main" id="{243741EC-3B24-4CBF-99F9-F7F4944C0438}"/>
                </a:ext>
                <a:ext uri="{C183D7F6-B498-43B3-948B-1728B52AA6E4}">
                  <adec:decorative xmlns:adec="http://schemas.microsoft.com/office/drawing/2017/decorative" val="1"/>
                </a:ext>
              </a:extLst>
            </p:cNvPr>
            <p:cNvSpPr/>
            <p:nvPr userDrawn="1"/>
          </p:nvSpPr>
          <p:spPr>
            <a:xfrm>
              <a:off x="10051176" y="4803984"/>
              <a:ext cx="2140824" cy="205401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32" name="Marcador de posición de imagen 31">
            <a:extLst>
              <a:ext uri="{FF2B5EF4-FFF2-40B4-BE49-F238E27FC236}">
                <a16:creationId xmlns:a16="http://schemas.microsoft.com/office/drawing/2014/main" id="{A981E0B7-6C4A-4ABD-9E79-2CC68B36BABC}"/>
              </a:ext>
            </a:extLst>
          </p:cNvPr>
          <p:cNvSpPr>
            <a:spLocks noGrp="1"/>
          </p:cNvSpPr>
          <p:nvPr>
            <p:ph type="pic" sz="quarter" idx="15"/>
          </p:nvPr>
        </p:nvSpPr>
        <p:spPr>
          <a:xfrm>
            <a:off x="7682545" y="3175909"/>
            <a:ext cx="3454390" cy="3454390"/>
          </a:xfrm>
          <a:custGeom>
            <a:avLst/>
            <a:gdLst>
              <a:gd name="connsiteX0" fmla="*/ 1727195 w 3454390"/>
              <a:gd name="connsiteY0" fmla="*/ 0 h 3454390"/>
              <a:gd name="connsiteX1" fmla="*/ 3454390 w 3454390"/>
              <a:gd name="connsiteY1" fmla="*/ 1727195 h 3454390"/>
              <a:gd name="connsiteX2" fmla="*/ 1727195 w 3454390"/>
              <a:gd name="connsiteY2" fmla="*/ 3454390 h 3454390"/>
              <a:gd name="connsiteX3" fmla="*/ 0 w 3454390"/>
              <a:gd name="connsiteY3" fmla="*/ 1727195 h 3454390"/>
              <a:gd name="connsiteX4" fmla="*/ 1727195 w 3454390"/>
              <a:gd name="connsiteY4" fmla="*/ 0 h 345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4390" h="3454390">
                <a:moveTo>
                  <a:pt x="1727195" y="0"/>
                </a:moveTo>
                <a:cubicBezTo>
                  <a:pt x="2681098" y="0"/>
                  <a:pt x="3454390" y="773292"/>
                  <a:pt x="3454390" y="1727195"/>
                </a:cubicBezTo>
                <a:cubicBezTo>
                  <a:pt x="3454390" y="2681098"/>
                  <a:pt x="2681098" y="3454390"/>
                  <a:pt x="1727195" y="3454390"/>
                </a:cubicBezTo>
                <a:cubicBezTo>
                  <a:pt x="773292" y="3454390"/>
                  <a:pt x="0" y="2681098"/>
                  <a:pt x="0" y="1727195"/>
                </a:cubicBezTo>
                <a:cubicBezTo>
                  <a:pt x="0" y="773292"/>
                  <a:pt x="773292" y="0"/>
                  <a:pt x="1727195" y="0"/>
                </a:cubicBezTo>
                <a:close/>
              </a:path>
            </a:pathLst>
          </a:custGeom>
        </p:spPr>
        <p:txBody>
          <a:bodyPr wrap="square" rtlCol="0">
            <a:noAutofit/>
          </a:bodyPr>
          <a:lstStyle/>
          <a:p>
            <a:pPr rtl="0"/>
            <a:r>
              <a:rPr lang="es-ES"/>
              <a:t>Haga clic en el icono para agregar una imagen</a:t>
            </a:r>
            <a:endParaRPr lang="es-MX" dirty="0"/>
          </a:p>
        </p:txBody>
      </p:sp>
      <p:sp>
        <p:nvSpPr>
          <p:cNvPr id="21" name="Marcador de posición de pie de página 179">
            <a:extLst>
              <a:ext uri="{FF2B5EF4-FFF2-40B4-BE49-F238E27FC236}">
                <a16:creationId xmlns:a16="http://schemas.microsoft.com/office/drawing/2014/main" id="{4E9FB417-D03A-4615-A2E4-F1D3EF9782A4}"/>
              </a:ext>
            </a:extLst>
          </p:cNvPr>
          <p:cNvSpPr>
            <a:spLocks noGrp="1"/>
          </p:cNvSpPr>
          <p:nvPr>
            <p:ph type="ftr" sz="quarter" idx="11"/>
          </p:nvPr>
        </p:nvSpPr>
        <p:spPr>
          <a:xfrm>
            <a:off x="4038600" y="6356350"/>
            <a:ext cx="4114800" cy="365125"/>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TÍTULO DE LA PRESENTACIÓN</a:t>
            </a:r>
          </a:p>
        </p:txBody>
      </p:sp>
      <p:sp>
        <p:nvSpPr>
          <p:cNvPr id="22" name="Marcador de posición de número de diapositiva 180">
            <a:extLst>
              <a:ext uri="{FF2B5EF4-FFF2-40B4-BE49-F238E27FC236}">
                <a16:creationId xmlns:a16="http://schemas.microsoft.com/office/drawing/2014/main" id="{389AD2FD-902A-43AD-8B8C-AABCC05CEF1A}"/>
              </a:ext>
            </a:extLst>
          </p:cNvPr>
          <p:cNvSpPr>
            <a:spLocks noGrp="1"/>
          </p:cNvSpPr>
          <p:nvPr>
            <p:ph type="sldNum" sz="quarter" idx="12"/>
          </p:nvPr>
        </p:nvSpPr>
        <p:spPr>
          <a:xfrm>
            <a:off x="8610600" y="6356350"/>
            <a:ext cx="2743200"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s-MX"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14920359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78968B4A-D2FD-4982-8334-0183B81B5317}"/>
              </a:ext>
              <a:ext uri="{C183D7F6-B498-43B3-948B-1728B52AA6E4}">
                <adec:decorative xmlns:adec="http://schemas.microsoft.com/office/drawing/2017/decorative" val="1"/>
              </a:ext>
            </a:extLst>
          </p:cNvPr>
          <p:cNvGrpSpPr/>
          <p:nvPr userDrawn="1"/>
        </p:nvGrpSpPr>
        <p:grpSpPr>
          <a:xfrm>
            <a:off x="6835096" y="657544"/>
            <a:ext cx="4843727" cy="5534144"/>
            <a:chOff x="1674895" y="1345036"/>
            <a:chExt cx="5428610" cy="4210939"/>
          </a:xfrm>
        </p:grpSpPr>
        <p:sp>
          <p:nvSpPr>
            <p:cNvPr id="5" name="Rectángulo 4">
              <a:extLst>
                <a:ext uri="{FF2B5EF4-FFF2-40B4-BE49-F238E27FC236}">
                  <a16:creationId xmlns:a16="http://schemas.microsoft.com/office/drawing/2014/main" id="{643A288F-C28C-4225-9247-AF58A824B944}"/>
                </a:ext>
              </a:extLst>
            </p:cNvPr>
            <p:cNvSpPr/>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6" name="Rectángulo 5">
              <a:extLst>
                <a:ext uri="{FF2B5EF4-FFF2-40B4-BE49-F238E27FC236}">
                  <a16:creationId xmlns:a16="http://schemas.microsoft.com/office/drawing/2014/main" id="{B362DD31-8718-4A1F-966C-96DD1FE1C299}"/>
                </a:ext>
              </a:extLst>
            </p:cNvPr>
            <p:cNvSpPr/>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useBgFill="1">
        <p:nvSpPr>
          <p:cNvPr id="7" name="Rectángulo 6">
            <a:extLst>
              <a:ext uri="{FF2B5EF4-FFF2-40B4-BE49-F238E27FC236}">
                <a16:creationId xmlns:a16="http://schemas.microsoft.com/office/drawing/2014/main" id="{014FAF08-7ED8-4FA5-BD29-1D7472D4A37A}"/>
              </a:ext>
              <a:ext uri="{C183D7F6-B498-43B3-948B-1728B52AA6E4}">
                <adec:decorative xmlns:adec="http://schemas.microsoft.com/office/drawing/2017/decorative" val="1"/>
              </a:ext>
            </a:extLst>
          </p:cNvPr>
          <p:cNvSpPr/>
          <p:nvPr userDrawn="1"/>
        </p:nvSpPr>
        <p:spPr>
          <a:xfrm>
            <a:off x="6688435" y="401247"/>
            <a:ext cx="4860256" cy="566987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8" name="Título 1">
            <a:extLst>
              <a:ext uri="{FF2B5EF4-FFF2-40B4-BE49-F238E27FC236}">
                <a16:creationId xmlns:a16="http://schemas.microsoft.com/office/drawing/2014/main" id="{568ABF40-D991-4FCE-943D-B4F291810CBD}"/>
              </a:ext>
            </a:extLst>
          </p:cNvPr>
          <p:cNvSpPr>
            <a:spLocks noGrp="1"/>
          </p:cNvSpPr>
          <p:nvPr>
            <p:ph type="ctrTitle" hasCustomPrompt="1"/>
          </p:nvPr>
        </p:nvSpPr>
        <p:spPr>
          <a:xfrm>
            <a:off x="7012297" y="786881"/>
            <a:ext cx="4203323" cy="2927350"/>
          </a:xfrm>
        </p:spPr>
        <p:txBody>
          <a:bodyPr rtlCol="0">
            <a:noAutofit/>
          </a:bodyPr>
          <a:lstStyle>
            <a:lvl1pPr algn="ctr">
              <a:defRPr sz="4800" b="1" spc="1500" baseline="0"/>
            </a:lvl1pPr>
          </a:lstStyle>
          <a:p>
            <a:pPr rtl="0"/>
            <a:r>
              <a:rPr lang="es-MX"/>
              <a:t>HAZ CLIC PARA AGREGAR UN TÍTULO</a:t>
            </a:r>
          </a:p>
        </p:txBody>
      </p:sp>
      <p:sp>
        <p:nvSpPr>
          <p:cNvPr id="9" name="Subtítulo 2">
            <a:extLst>
              <a:ext uri="{FF2B5EF4-FFF2-40B4-BE49-F238E27FC236}">
                <a16:creationId xmlns:a16="http://schemas.microsoft.com/office/drawing/2014/main" id="{70199C9F-8FAF-4960-9022-506D5D8424DB}"/>
              </a:ext>
            </a:extLst>
          </p:cNvPr>
          <p:cNvSpPr>
            <a:spLocks noGrp="1"/>
          </p:cNvSpPr>
          <p:nvPr>
            <p:ph type="subTitle" idx="1" hasCustomPrompt="1"/>
          </p:nvPr>
        </p:nvSpPr>
        <p:spPr>
          <a:xfrm>
            <a:off x="7012297" y="3970527"/>
            <a:ext cx="4203323" cy="1647919"/>
          </a:xfrm>
        </p:spPr>
        <p:txBody>
          <a:bodyPr rtlCol="0">
            <a:normAutofit/>
          </a:bodyPr>
          <a:lstStyle>
            <a:lvl1pPr marL="0" algn="ctr">
              <a:buNone/>
              <a:defRPr sz="2400" b="0" spc="400" baseline="0"/>
            </a:lvl1pPr>
          </a:lstStyle>
          <a:p>
            <a:pPr rtl="0"/>
            <a:r>
              <a:rPr lang="es-MX"/>
              <a:t>HAZ CLIC PARA AGREGAR UN SUBTÍTULO</a:t>
            </a:r>
          </a:p>
        </p:txBody>
      </p:sp>
      <p:sp>
        <p:nvSpPr>
          <p:cNvPr id="27" name="Marcador de posición de imagen 25">
            <a:extLst>
              <a:ext uri="{FF2B5EF4-FFF2-40B4-BE49-F238E27FC236}">
                <a16:creationId xmlns:a16="http://schemas.microsoft.com/office/drawing/2014/main" id="{0AAD2801-C4B6-4F9D-8713-2109D15B120E}"/>
              </a:ext>
            </a:extLst>
          </p:cNvPr>
          <p:cNvSpPr>
            <a:spLocks noGrp="1"/>
          </p:cNvSpPr>
          <p:nvPr>
            <p:ph type="pic" sz="quarter" idx="13" hasCustomPrompt="1"/>
          </p:nvPr>
        </p:nvSpPr>
        <p:spPr>
          <a:xfrm>
            <a:off x="1292225" y="1149350"/>
            <a:ext cx="4792663" cy="4227513"/>
          </a:xfrm>
        </p:spPr>
        <p:txBody>
          <a:bodyPr rtlCol="0"/>
          <a:lstStyle>
            <a:lvl1pPr>
              <a:buNone/>
              <a:defRPr/>
            </a:lvl1pPr>
          </a:lstStyle>
          <a:p>
            <a:pPr rtl="0"/>
            <a:r>
              <a:rPr lang="es-MX"/>
              <a:t>Haz clic para agregar una foto</a:t>
            </a:r>
          </a:p>
        </p:txBody>
      </p:sp>
      <p:grpSp>
        <p:nvGrpSpPr>
          <p:cNvPr id="18" name="Gráfico 185">
            <a:extLst>
              <a:ext uri="{FF2B5EF4-FFF2-40B4-BE49-F238E27FC236}">
                <a16:creationId xmlns:a16="http://schemas.microsoft.com/office/drawing/2014/main" id="{93CF5D64-69BB-4E77-ADC8-7D645E7AA4F1}"/>
              </a:ext>
              <a:ext uri="{C183D7F6-B498-43B3-948B-1728B52AA6E4}">
                <adec:decorative xmlns:adec="http://schemas.microsoft.com/office/drawing/2017/decorative" val="1"/>
              </a:ext>
            </a:extLst>
          </p:cNvPr>
          <p:cNvGrpSpPr/>
          <p:nvPr userDrawn="1"/>
        </p:nvGrpSpPr>
        <p:grpSpPr>
          <a:xfrm>
            <a:off x="3220677" y="5565632"/>
            <a:ext cx="1054467" cy="469689"/>
            <a:chOff x="9841624" y="4115729"/>
            <a:chExt cx="602170" cy="268223"/>
          </a:xfrm>
          <a:solidFill>
            <a:schemeClr val="tx1"/>
          </a:solidFill>
        </p:grpSpPr>
        <p:sp>
          <p:nvSpPr>
            <p:cNvPr id="19" name="Forma libre: Forma 18">
              <a:extLst>
                <a:ext uri="{FF2B5EF4-FFF2-40B4-BE49-F238E27FC236}">
                  <a16:creationId xmlns:a16="http://schemas.microsoft.com/office/drawing/2014/main" id="{019D8F1E-2249-41BC-B8BD-4C8F7824B1B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 name="Forma libre: Forma 19">
              <a:extLst>
                <a:ext uri="{FF2B5EF4-FFF2-40B4-BE49-F238E27FC236}">
                  <a16:creationId xmlns:a16="http://schemas.microsoft.com/office/drawing/2014/main" id="{0834381D-9229-4B35-A551-0A2EBC5395D4}"/>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 name="Forma libre: Forma 20">
              <a:extLst>
                <a:ext uri="{FF2B5EF4-FFF2-40B4-BE49-F238E27FC236}">
                  <a16:creationId xmlns:a16="http://schemas.microsoft.com/office/drawing/2014/main" id="{D9AAD997-2ABB-43CB-81B3-6508602D44B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 name="Forma libre: Forma 21">
              <a:extLst>
                <a:ext uri="{FF2B5EF4-FFF2-40B4-BE49-F238E27FC236}">
                  <a16:creationId xmlns:a16="http://schemas.microsoft.com/office/drawing/2014/main" id="{D77AF2C8-42E5-4E03-B110-57855A3EA4A0}"/>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 name="Forma libre: Forma 22">
              <a:extLst>
                <a:ext uri="{FF2B5EF4-FFF2-40B4-BE49-F238E27FC236}">
                  <a16:creationId xmlns:a16="http://schemas.microsoft.com/office/drawing/2014/main" id="{0A98E12C-BD74-4556-8CE5-24BDB9B92957}"/>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16" name="Marcador de posición de fecha 8">
            <a:extLst>
              <a:ext uri="{FF2B5EF4-FFF2-40B4-BE49-F238E27FC236}">
                <a16:creationId xmlns:a16="http://schemas.microsoft.com/office/drawing/2014/main" id="{19544747-A258-414B-A18E-FE0D00F027A1}"/>
              </a:ext>
            </a:extLst>
          </p:cNvPr>
          <p:cNvSpPr>
            <a:spLocks noGrp="1"/>
          </p:cNvSpPr>
          <p:nvPr>
            <p:ph type="dt" sz="half" idx="10"/>
          </p:nvPr>
        </p:nvSpPr>
        <p:spPr>
          <a:xfrm>
            <a:off x="838200" y="6356350"/>
            <a:ext cx="2743200"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1/2/20XX</a:t>
            </a:r>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17" name="Marcador de posición de pie de página 9">
            <a:extLst>
              <a:ext uri="{FF2B5EF4-FFF2-40B4-BE49-F238E27FC236}">
                <a16:creationId xmlns:a16="http://schemas.microsoft.com/office/drawing/2014/main" id="{80C9B95E-5D5F-4B79-BBC6-AA8023F361C8}"/>
              </a:ext>
            </a:extLst>
          </p:cNvPr>
          <p:cNvSpPr>
            <a:spLocks noGrp="1"/>
          </p:cNvSpPr>
          <p:nvPr>
            <p:ph type="ftr" sz="quarter" idx="11"/>
          </p:nvPr>
        </p:nvSpPr>
        <p:spPr>
          <a:xfrm>
            <a:off x="4038600" y="6356350"/>
            <a:ext cx="4114800" cy="365125"/>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TÍTULO DE LA PRESENTACIÓN</a:t>
            </a:r>
          </a:p>
        </p:txBody>
      </p:sp>
      <p:sp>
        <p:nvSpPr>
          <p:cNvPr id="24" name="Marcador de posición de número de diapositiva 10">
            <a:extLst>
              <a:ext uri="{FF2B5EF4-FFF2-40B4-BE49-F238E27FC236}">
                <a16:creationId xmlns:a16="http://schemas.microsoft.com/office/drawing/2014/main" id="{B5FBBF51-B6B9-4243-98A9-DDFADA05411D}"/>
              </a:ext>
            </a:extLst>
          </p:cNvPr>
          <p:cNvSpPr>
            <a:spLocks noGrp="1"/>
          </p:cNvSpPr>
          <p:nvPr>
            <p:ph type="sldNum" sz="quarter" idx="12"/>
          </p:nvPr>
        </p:nvSpPr>
        <p:spPr>
          <a:xfrm>
            <a:off x="8610600" y="6356350"/>
            <a:ext cx="2743200"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F3450C42-9A0B-4425-92C2-70FCF7C45734}" type="slidenum">
              <a:rPr kumimoji="0" lang="es-MX"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grpSp>
        <p:nvGrpSpPr>
          <p:cNvPr id="29" name="Grupo 28">
            <a:extLst>
              <a:ext uri="{FF2B5EF4-FFF2-40B4-BE49-F238E27FC236}">
                <a16:creationId xmlns:a16="http://schemas.microsoft.com/office/drawing/2014/main" id="{1999C8F0-23CF-43DE-A39C-94B126C6EF63}"/>
              </a:ext>
              <a:ext uri="{C183D7F6-B498-43B3-948B-1728B52AA6E4}">
                <adec:decorative xmlns:adec="http://schemas.microsoft.com/office/drawing/2017/decorative" val="1"/>
              </a:ext>
            </a:extLst>
          </p:cNvPr>
          <p:cNvGrpSpPr/>
          <p:nvPr userDrawn="1"/>
        </p:nvGrpSpPr>
        <p:grpSpPr>
          <a:xfrm>
            <a:off x="0" y="431836"/>
            <a:ext cx="1861854" cy="717514"/>
            <a:chOff x="0" y="1580033"/>
            <a:chExt cx="1861854" cy="717514"/>
          </a:xfrm>
        </p:grpSpPr>
        <p:sp>
          <p:nvSpPr>
            <p:cNvPr id="30" name="Forma libre: Forma 29">
              <a:extLst>
                <a:ext uri="{FF2B5EF4-FFF2-40B4-BE49-F238E27FC236}">
                  <a16:creationId xmlns:a16="http://schemas.microsoft.com/office/drawing/2014/main" id="{1F9B7492-8A54-4020-83A1-E2AEE5724245}"/>
                </a:ext>
                <a:ext uri="{C183D7F6-B498-43B3-948B-1728B52AA6E4}">
                  <adec:decorative xmlns:adec="http://schemas.microsoft.com/office/drawing/2017/decorative" val="1"/>
                </a:ext>
              </a:extLst>
            </p:cNvPr>
            <p:cNvSpPr/>
            <p:nvPr userDrawn="1"/>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 name="Forma libre: Forma 30">
              <a:extLst>
                <a:ext uri="{FF2B5EF4-FFF2-40B4-BE49-F238E27FC236}">
                  <a16:creationId xmlns:a16="http://schemas.microsoft.com/office/drawing/2014/main" id="{39DA5407-EA48-4921-BA3C-71E94101C72C}"/>
                </a:ext>
                <a:ext uri="{C183D7F6-B498-43B3-948B-1728B52AA6E4}">
                  <adec:decorative xmlns:adec="http://schemas.microsoft.com/office/drawing/2017/decorative" val="1"/>
                </a:ext>
              </a:extLst>
            </p:cNvPr>
            <p:cNvSpPr/>
            <p:nvPr userDrawn="1"/>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35" name="Grupo 34">
            <a:extLst>
              <a:ext uri="{FF2B5EF4-FFF2-40B4-BE49-F238E27FC236}">
                <a16:creationId xmlns:a16="http://schemas.microsoft.com/office/drawing/2014/main" id="{0AC95BD4-4EFC-45C6-B985-229FD300B1ED}"/>
              </a:ext>
              <a:ext uri="{C183D7F6-B498-43B3-948B-1728B52AA6E4}">
                <adec:decorative xmlns:adec="http://schemas.microsoft.com/office/drawing/2017/decorative" val="1"/>
              </a:ext>
            </a:extLst>
          </p:cNvPr>
          <p:cNvGrpSpPr/>
          <p:nvPr userDrawn="1"/>
        </p:nvGrpSpPr>
        <p:grpSpPr>
          <a:xfrm>
            <a:off x="6519255" y="3650586"/>
            <a:ext cx="319941" cy="319941"/>
            <a:chOff x="1126512" y="4357092"/>
            <a:chExt cx="319941" cy="319941"/>
          </a:xfrm>
        </p:grpSpPr>
        <p:sp>
          <p:nvSpPr>
            <p:cNvPr id="36" name="Elipse 35">
              <a:extLst>
                <a:ext uri="{FF2B5EF4-FFF2-40B4-BE49-F238E27FC236}">
                  <a16:creationId xmlns:a16="http://schemas.microsoft.com/office/drawing/2014/main" id="{A4784AD1-E3D1-4566-9041-95AAA1DA8101}"/>
                </a:ext>
                <a:ext uri="{C183D7F6-B498-43B3-948B-1728B52AA6E4}">
                  <adec:decorative xmlns:adec="http://schemas.microsoft.com/office/drawing/2017/decorative" val="1"/>
                </a:ext>
              </a:extLst>
            </p:cNvPr>
            <p:cNvSpPr/>
            <p:nvPr userDrawn="1"/>
          </p:nvSpPr>
          <p:spPr>
            <a:xfrm>
              <a:off x="1126512"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37" name="Elipse 36">
              <a:extLst>
                <a:ext uri="{FF2B5EF4-FFF2-40B4-BE49-F238E27FC236}">
                  <a16:creationId xmlns:a16="http://schemas.microsoft.com/office/drawing/2014/main" id="{0147C571-802C-479F-B289-5F5D178E92EA}"/>
                </a:ext>
                <a:ext uri="{C183D7F6-B498-43B3-948B-1728B52AA6E4}">
                  <adec:decorative xmlns:adec="http://schemas.microsoft.com/office/drawing/2017/decorative" val="1"/>
                </a:ext>
              </a:extLst>
            </p:cNvPr>
            <p:cNvSpPr/>
            <p:nvPr userDrawn="1"/>
          </p:nvSpPr>
          <p:spPr>
            <a:xfrm>
              <a:off x="1126512" y="4357092"/>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Tree>
    <p:extLst>
      <p:ext uri="{BB962C8B-B14F-4D97-AF65-F5344CB8AC3E}">
        <p14:creationId xmlns:p14="http://schemas.microsoft.com/office/powerpoint/2010/main" val="2480015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60" name="Título 1">
            <a:extLst>
              <a:ext uri="{FF2B5EF4-FFF2-40B4-BE49-F238E27FC236}">
                <a16:creationId xmlns:a16="http://schemas.microsoft.com/office/drawing/2014/main" id="{BF92C786-F148-4356-BCC8-D4DB6DC80390}"/>
              </a:ext>
            </a:extLst>
          </p:cNvPr>
          <p:cNvSpPr>
            <a:spLocks noGrp="1"/>
          </p:cNvSpPr>
          <p:nvPr>
            <p:ph type="title"/>
          </p:nvPr>
        </p:nvSpPr>
        <p:spPr>
          <a:xfrm>
            <a:off x="5956784" y="396117"/>
            <a:ext cx="5217172" cy="1158857"/>
          </a:xfrm>
        </p:spPr>
        <p:txBody>
          <a:bodyPr rtlCol="0" anchor="b">
            <a:normAutofit/>
          </a:bodyPr>
          <a:lstStyle/>
          <a:p>
            <a:pPr rtl="0"/>
            <a:r>
              <a:rPr lang="es-ES"/>
              <a:t>Haga clic para modificar el estilo de título del patrón</a:t>
            </a:r>
            <a:endParaRPr lang="es-MX"/>
          </a:p>
        </p:txBody>
      </p:sp>
      <p:sp>
        <p:nvSpPr>
          <p:cNvPr id="45" name="Marcador de posición de imagen 2">
            <a:extLst>
              <a:ext uri="{FF2B5EF4-FFF2-40B4-BE49-F238E27FC236}">
                <a16:creationId xmlns:a16="http://schemas.microsoft.com/office/drawing/2014/main" id="{CC8A9357-2526-4109-8861-DCB89A78CA7F}"/>
              </a:ext>
            </a:extLst>
          </p:cNvPr>
          <p:cNvSpPr>
            <a:spLocks noGrp="1"/>
          </p:cNvSpPr>
          <p:nvPr>
            <p:ph type="pic" sz="quarter" idx="13" hasCustomPrompt="1"/>
          </p:nvPr>
        </p:nvSpPr>
        <p:spPr>
          <a:xfrm>
            <a:off x="1526293" y="1554582"/>
            <a:ext cx="3555043" cy="3217333"/>
          </a:xfrm>
        </p:spPr>
        <p:txBody>
          <a:bodyPr rtlCol="0"/>
          <a:lstStyle>
            <a:lvl1pPr>
              <a:buFontTx/>
              <a:buNone/>
              <a:defRPr/>
            </a:lvl1pPr>
          </a:lstStyle>
          <a:p>
            <a:pPr rtl="0"/>
            <a:r>
              <a:rPr lang="es-MX"/>
              <a:t>Haz clic para agregar una foto</a:t>
            </a:r>
          </a:p>
        </p:txBody>
      </p:sp>
      <p:sp>
        <p:nvSpPr>
          <p:cNvPr id="298" name="Marcador de posición de contenido 2">
            <a:extLst>
              <a:ext uri="{FF2B5EF4-FFF2-40B4-BE49-F238E27FC236}">
                <a16:creationId xmlns:a16="http://schemas.microsoft.com/office/drawing/2014/main" id="{F0A93A7F-1937-4643-B9E7-342A8CB87BBB}"/>
              </a:ext>
            </a:extLst>
          </p:cNvPr>
          <p:cNvSpPr>
            <a:spLocks noGrp="1"/>
          </p:cNvSpPr>
          <p:nvPr>
            <p:ph idx="1" hasCustomPrompt="1"/>
          </p:nvPr>
        </p:nvSpPr>
        <p:spPr>
          <a:xfrm>
            <a:off x="5956783" y="1747592"/>
            <a:ext cx="5217173" cy="4351338"/>
          </a:xfrm>
        </p:spPr>
        <p:txBody>
          <a:bodyPr rtlCol="0">
            <a:normAutofit/>
          </a:bodyPr>
          <a:lstStyle>
            <a:lvl1pPr>
              <a:buFontTx/>
              <a:buNone/>
              <a:defRPr sz="2400"/>
            </a:lvl1pPr>
          </a:lstStyle>
          <a:p>
            <a:pPr rtl="0">
              <a:lnSpc>
                <a:spcPct val="130000"/>
              </a:lnSpc>
            </a:pPr>
            <a:r>
              <a:rPr lang="es-MX"/>
              <a:t>Haz clic para agregar texto</a:t>
            </a:r>
          </a:p>
        </p:txBody>
      </p:sp>
      <p:grpSp>
        <p:nvGrpSpPr>
          <p:cNvPr id="3" name="Grupo 2">
            <a:extLst>
              <a:ext uri="{FF2B5EF4-FFF2-40B4-BE49-F238E27FC236}">
                <a16:creationId xmlns:a16="http://schemas.microsoft.com/office/drawing/2014/main" id="{B5082B2A-0AFE-456C-9506-A5DAF807FFE7}"/>
              </a:ext>
              <a:ext uri="{C183D7F6-B498-43B3-948B-1728B52AA6E4}">
                <adec:decorative xmlns:adec="http://schemas.microsoft.com/office/drawing/2017/decorative" val="1"/>
              </a:ext>
            </a:extLst>
          </p:cNvPr>
          <p:cNvGrpSpPr/>
          <p:nvPr userDrawn="1"/>
        </p:nvGrpSpPr>
        <p:grpSpPr>
          <a:xfrm>
            <a:off x="739959" y="3491269"/>
            <a:ext cx="365021" cy="365021"/>
            <a:chOff x="739959" y="3491269"/>
            <a:chExt cx="365021" cy="365021"/>
          </a:xfrm>
        </p:grpSpPr>
        <p:sp>
          <p:nvSpPr>
            <p:cNvPr id="267" name="Elipse 266">
              <a:extLst>
                <a:ext uri="{FF2B5EF4-FFF2-40B4-BE49-F238E27FC236}">
                  <a16:creationId xmlns:a16="http://schemas.microsoft.com/office/drawing/2014/main" id="{1D723022-AE16-42E7-AB92-B0D8FA9619B6}"/>
                </a:ext>
                <a:ext uri="{C183D7F6-B498-43B3-948B-1728B52AA6E4}">
                  <adec:decorative xmlns:adec="http://schemas.microsoft.com/office/drawing/2017/decorative" val="1"/>
                </a:ext>
              </a:extLst>
            </p:cNvPr>
            <p:cNvSpPr/>
            <p:nvPr userDrawn="1"/>
          </p:nvSpPr>
          <p:spPr>
            <a:xfrm>
              <a:off x="739959" y="3491269"/>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p>
          </p:txBody>
        </p:sp>
        <p:sp>
          <p:nvSpPr>
            <p:cNvPr id="268" name="Elipse 267">
              <a:extLst>
                <a:ext uri="{FF2B5EF4-FFF2-40B4-BE49-F238E27FC236}">
                  <a16:creationId xmlns:a16="http://schemas.microsoft.com/office/drawing/2014/main" id="{01A660D0-3253-401B-9F04-DD8E71CC7A7F}"/>
                </a:ext>
                <a:ext uri="{C183D7F6-B498-43B3-948B-1728B52AA6E4}">
                  <adec:decorative xmlns:adec="http://schemas.microsoft.com/office/drawing/2017/decorative" val="1"/>
                </a:ext>
              </a:extLst>
            </p:cNvPr>
            <p:cNvSpPr/>
            <p:nvPr userDrawn="1"/>
          </p:nvSpPr>
          <p:spPr>
            <a:xfrm>
              <a:off x="739959" y="3491269"/>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p>
          </p:txBody>
        </p:sp>
      </p:grpSp>
      <p:grpSp>
        <p:nvGrpSpPr>
          <p:cNvPr id="2" name="Grupo 1">
            <a:extLst>
              <a:ext uri="{FF2B5EF4-FFF2-40B4-BE49-F238E27FC236}">
                <a16:creationId xmlns:a16="http://schemas.microsoft.com/office/drawing/2014/main" id="{7D1E36DE-F754-4C67-AEDB-7A4CD5259E08}"/>
              </a:ext>
              <a:ext uri="{C183D7F6-B498-43B3-948B-1728B52AA6E4}">
                <adec:decorative xmlns:adec="http://schemas.microsoft.com/office/drawing/2017/decorative" val="1"/>
              </a:ext>
            </a:extLst>
          </p:cNvPr>
          <p:cNvGrpSpPr/>
          <p:nvPr userDrawn="1"/>
        </p:nvGrpSpPr>
        <p:grpSpPr>
          <a:xfrm>
            <a:off x="496583" y="550047"/>
            <a:ext cx="1910252" cy="709661"/>
            <a:chOff x="496583" y="795582"/>
            <a:chExt cx="1910252" cy="709661"/>
          </a:xfrm>
        </p:grpSpPr>
        <p:grpSp>
          <p:nvGrpSpPr>
            <p:cNvPr id="261" name="Gráfico 38">
              <a:extLst>
                <a:ext uri="{FF2B5EF4-FFF2-40B4-BE49-F238E27FC236}">
                  <a16:creationId xmlns:a16="http://schemas.microsoft.com/office/drawing/2014/main" id="{A4AD9011-9DCC-4A0F-BA80-27E6D3D5C046}"/>
                </a:ext>
                <a:ext uri="{C183D7F6-B498-43B3-948B-1728B52AA6E4}">
                  <adec:decorative xmlns:adec="http://schemas.microsoft.com/office/drawing/2017/decorative" val="1"/>
                </a:ext>
              </a:extLst>
            </p:cNvPr>
            <p:cNvGrpSpPr/>
            <p:nvPr userDrawn="1"/>
          </p:nvGrpSpPr>
          <p:grpSpPr>
            <a:xfrm>
              <a:off x="496583" y="795582"/>
              <a:ext cx="1910252" cy="709661"/>
              <a:chOff x="2267504" y="2540250"/>
              <a:chExt cx="1990951" cy="739641"/>
            </a:xfrm>
            <a:solidFill>
              <a:schemeClr val="tx1"/>
            </a:solidFill>
          </p:grpSpPr>
          <p:sp>
            <p:nvSpPr>
              <p:cNvPr id="262" name="Forma libre: Forma 261">
                <a:extLst>
                  <a:ext uri="{FF2B5EF4-FFF2-40B4-BE49-F238E27FC236}">
                    <a16:creationId xmlns:a16="http://schemas.microsoft.com/office/drawing/2014/main" id="{A0221D30-DD4B-4E09-850A-CBBAAA4A051C}"/>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rtl="0"/>
                <a:endParaRPr lang="es-MX" dirty="0"/>
              </a:p>
            </p:txBody>
          </p:sp>
          <p:sp>
            <p:nvSpPr>
              <p:cNvPr id="263" name="Forma libre: Forma 262">
                <a:extLst>
                  <a:ext uri="{FF2B5EF4-FFF2-40B4-BE49-F238E27FC236}">
                    <a16:creationId xmlns:a16="http://schemas.microsoft.com/office/drawing/2014/main" id="{3FDF1E24-BE7D-49F6-A5A0-29D2796918E4}"/>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rtl="0"/>
                <a:endParaRPr lang="es-MX" dirty="0"/>
              </a:p>
            </p:txBody>
          </p:sp>
        </p:grpSp>
        <p:grpSp>
          <p:nvGrpSpPr>
            <p:cNvPr id="264" name="Gráfico 38">
              <a:extLst>
                <a:ext uri="{FF2B5EF4-FFF2-40B4-BE49-F238E27FC236}">
                  <a16:creationId xmlns:a16="http://schemas.microsoft.com/office/drawing/2014/main" id="{BBB1AE73-7E55-49A4-8496-2B21B9BAB179}"/>
                </a:ext>
                <a:ext uri="{C183D7F6-B498-43B3-948B-1728B52AA6E4}">
                  <adec:decorative xmlns:adec="http://schemas.microsoft.com/office/drawing/2017/decorative" val="1"/>
                </a:ext>
              </a:extLst>
            </p:cNvPr>
            <p:cNvGrpSpPr/>
            <p:nvPr userDrawn="1"/>
          </p:nvGrpSpPr>
          <p:grpSpPr>
            <a:xfrm>
              <a:off x="496583" y="795582"/>
              <a:ext cx="1910252" cy="709661"/>
              <a:chOff x="2267504" y="2540250"/>
              <a:chExt cx="1990951" cy="739641"/>
            </a:xfrm>
            <a:solidFill>
              <a:schemeClr val="tx1">
                <a:alpha val="60000"/>
              </a:schemeClr>
            </a:solidFill>
          </p:grpSpPr>
          <p:sp>
            <p:nvSpPr>
              <p:cNvPr id="265" name="Forma libre: Forma 264">
                <a:extLst>
                  <a:ext uri="{FF2B5EF4-FFF2-40B4-BE49-F238E27FC236}">
                    <a16:creationId xmlns:a16="http://schemas.microsoft.com/office/drawing/2014/main" id="{D8406302-2A06-4B65-834B-079262BAD676}"/>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rtl="0"/>
                <a:endParaRPr lang="es-MX" dirty="0"/>
              </a:p>
            </p:txBody>
          </p:sp>
          <p:sp>
            <p:nvSpPr>
              <p:cNvPr id="266" name="Forma libre: Forma 265">
                <a:extLst>
                  <a:ext uri="{FF2B5EF4-FFF2-40B4-BE49-F238E27FC236}">
                    <a16:creationId xmlns:a16="http://schemas.microsoft.com/office/drawing/2014/main" id="{8756BB86-0FFE-405F-8023-37552370FB06}"/>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rtl="0"/>
                <a:endParaRPr lang="es-MX" dirty="0"/>
              </a:p>
            </p:txBody>
          </p:sp>
        </p:grpSp>
      </p:grpSp>
      <p:sp>
        <p:nvSpPr>
          <p:cNvPr id="299" name="Marcador de posición de fecha 178">
            <a:extLst>
              <a:ext uri="{FF2B5EF4-FFF2-40B4-BE49-F238E27FC236}">
                <a16:creationId xmlns:a16="http://schemas.microsoft.com/office/drawing/2014/main" id="{82E560EB-BE56-4EED-AE06-F6BBC6A77F06}"/>
              </a:ext>
            </a:extLst>
          </p:cNvPr>
          <p:cNvSpPr>
            <a:spLocks noGrp="1"/>
          </p:cNvSpPr>
          <p:nvPr>
            <p:ph type="dt" sz="half" idx="10"/>
          </p:nvPr>
        </p:nvSpPr>
        <p:spPr>
          <a:xfrm>
            <a:off x="838200" y="6356350"/>
            <a:ext cx="2743200" cy="365125"/>
          </a:xfrm>
        </p:spPr>
        <p:txBody>
          <a:bodyPr rtlCol="0"/>
          <a:lstStyle/>
          <a:p>
            <a:pPr rtl="0"/>
            <a:r>
              <a:rPr lang="es-MX"/>
              <a:t>1/2/20XX</a:t>
            </a:r>
            <a:endParaRPr lang="es-MX" dirty="0"/>
          </a:p>
        </p:txBody>
      </p:sp>
      <p:sp>
        <p:nvSpPr>
          <p:cNvPr id="300" name="Marcador de posición de pie de página 179">
            <a:extLst>
              <a:ext uri="{FF2B5EF4-FFF2-40B4-BE49-F238E27FC236}">
                <a16:creationId xmlns:a16="http://schemas.microsoft.com/office/drawing/2014/main" id="{B8F63808-3D77-44F6-BA39-EBAA7F3A644A}"/>
              </a:ext>
            </a:extLst>
          </p:cNvPr>
          <p:cNvSpPr>
            <a:spLocks noGrp="1"/>
          </p:cNvSpPr>
          <p:nvPr>
            <p:ph type="ftr" sz="quarter" idx="11"/>
          </p:nvPr>
        </p:nvSpPr>
        <p:spPr>
          <a:xfrm>
            <a:off x="4038600" y="6356350"/>
            <a:ext cx="4114800" cy="365125"/>
          </a:xfrm>
        </p:spPr>
        <p:txBody>
          <a:bodyPr rtlCol="0"/>
          <a:lstStyle/>
          <a:p>
            <a:pPr rtl="0"/>
            <a:r>
              <a:rPr lang="es-MX"/>
              <a:t>TÍTULO DE LA PRESENTACIÓN</a:t>
            </a:r>
          </a:p>
        </p:txBody>
      </p:sp>
      <p:sp>
        <p:nvSpPr>
          <p:cNvPr id="301" name="Marcador de posición de número de diapositiva 180">
            <a:extLst>
              <a:ext uri="{FF2B5EF4-FFF2-40B4-BE49-F238E27FC236}">
                <a16:creationId xmlns:a16="http://schemas.microsoft.com/office/drawing/2014/main" id="{48A1F651-8B76-426E-B2A3-79B5E58870B3}"/>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s-MX" smtClean="0"/>
              <a:t>‹Nº›</a:t>
            </a:fld>
            <a:endParaRPr lang="es-MX" dirty="0"/>
          </a:p>
        </p:txBody>
      </p:sp>
    </p:spTree>
    <p:extLst>
      <p:ext uri="{BB962C8B-B14F-4D97-AF65-F5344CB8AC3E}">
        <p14:creationId xmlns:p14="http://schemas.microsoft.com/office/powerpoint/2010/main" val="4033488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ción">
    <p:spTree>
      <p:nvGrpSpPr>
        <p:cNvPr id="1" name=""/>
        <p:cNvGrpSpPr/>
        <p:nvPr/>
      </p:nvGrpSpPr>
      <p:grpSpPr>
        <a:xfrm>
          <a:off x="0" y="0"/>
          <a:ext cx="0" cy="0"/>
          <a:chOff x="0" y="0"/>
          <a:chExt cx="0" cy="0"/>
        </a:xfrm>
      </p:grpSpPr>
      <p:sp>
        <p:nvSpPr>
          <p:cNvPr id="17" name="Título 1">
            <a:extLst>
              <a:ext uri="{FF2B5EF4-FFF2-40B4-BE49-F238E27FC236}">
                <a16:creationId xmlns:a16="http://schemas.microsoft.com/office/drawing/2014/main" id="{5F21EE69-A1CB-4D3C-A300-F309A781E65B}"/>
              </a:ext>
            </a:extLst>
          </p:cNvPr>
          <p:cNvSpPr>
            <a:spLocks noGrp="1"/>
          </p:cNvSpPr>
          <p:nvPr>
            <p:ph type="title"/>
          </p:nvPr>
        </p:nvSpPr>
        <p:spPr>
          <a:xfrm>
            <a:off x="938907" y="282800"/>
            <a:ext cx="5217172" cy="1288673"/>
          </a:xfrm>
        </p:spPr>
        <p:txBody>
          <a:bodyPr rtlCol="0" anchor="b">
            <a:normAutofit/>
          </a:bodyPr>
          <a:lstStyle/>
          <a:p>
            <a:pPr rtl="0"/>
            <a:r>
              <a:rPr lang="es-ES"/>
              <a:t>Haga clic para modificar el estilo de título del patrón</a:t>
            </a:r>
            <a:endParaRPr lang="es-MX" dirty="0"/>
          </a:p>
        </p:txBody>
      </p:sp>
      <p:sp>
        <p:nvSpPr>
          <p:cNvPr id="18" name="Marcador de posición de contenido 2">
            <a:extLst>
              <a:ext uri="{FF2B5EF4-FFF2-40B4-BE49-F238E27FC236}">
                <a16:creationId xmlns:a16="http://schemas.microsoft.com/office/drawing/2014/main" id="{04201678-5DBC-491F-AA38-F3DF166C36BE}"/>
              </a:ext>
            </a:extLst>
          </p:cNvPr>
          <p:cNvSpPr>
            <a:spLocks noGrp="1"/>
          </p:cNvSpPr>
          <p:nvPr>
            <p:ph idx="1" hasCustomPrompt="1"/>
          </p:nvPr>
        </p:nvSpPr>
        <p:spPr>
          <a:xfrm>
            <a:off x="938906" y="1715151"/>
            <a:ext cx="5217173" cy="4351338"/>
          </a:xfrm>
        </p:spPr>
        <p:txBody>
          <a:bodyPr rtlCol="0">
            <a:normAutofit/>
          </a:bodyPr>
          <a:lstStyle>
            <a:lvl1pPr marL="0" indent="0">
              <a:lnSpc>
                <a:spcPct val="100000"/>
              </a:lnSpc>
              <a:buFontTx/>
              <a:buNone/>
              <a:defRPr sz="1800"/>
            </a:lvl1pPr>
          </a:lstStyle>
          <a:p>
            <a:pPr rtl="0">
              <a:lnSpc>
                <a:spcPct val="130000"/>
              </a:lnSpc>
            </a:pPr>
            <a:r>
              <a:rPr lang="es-MX"/>
              <a:t>Haz clic para agregar texto</a:t>
            </a:r>
          </a:p>
        </p:txBody>
      </p:sp>
      <p:sp>
        <p:nvSpPr>
          <p:cNvPr id="368" name="Marcador de posición de imagen 370">
            <a:extLst>
              <a:ext uri="{FF2B5EF4-FFF2-40B4-BE49-F238E27FC236}">
                <a16:creationId xmlns:a16="http://schemas.microsoft.com/office/drawing/2014/main" id="{669561A4-DF87-4818-9B88-D1EF83F03B98}"/>
              </a:ext>
            </a:extLst>
          </p:cNvPr>
          <p:cNvSpPr>
            <a:spLocks noGrp="1"/>
          </p:cNvSpPr>
          <p:nvPr>
            <p:ph type="pic" sz="quarter" idx="13" hasCustomPrompt="1"/>
          </p:nvPr>
        </p:nvSpPr>
        <p:spPr>
          <a:xfrm>
            <a:off x="7235389" y="322503"/>
            <a:ext cx="4114800" cy="2931037"/>
          </a:xfrm>
        </p:spPr>
        <p:txBody>
          <a:bodyPr rtlCol="0"/>
          <a:lstStyle>
            <a:lvl1pPr>
              <a:buFontTx/>
              <a:buNone/>
              <a:defRPr/>
            </a:lvl1pPr>
          </a:lstStyle>
          <a:p>
            <a:pPr rtl="0"/>
            <a:r>
              <a:rPr lang="es-MX"/>
              <a:t>Haz clic para agregar una foto</a:t>
            </a:r>
          </a:p>
        </p:txBody>
      </p:sp>
      <p:sp>
        <p:nvSpPr>
          <p:cNvPr id="369" name="Marcador de posición de imagen 372">
            <a:extLst>
              <a:ext uri="{FF2B5EF4-FFF2-40B4-BE49-F238E27FC236}">
                <a16:creationId xmlns:a16="http://schemas.microsoft.com/office/drawing/2014/main" id="{FFEE5DD2-649D-41DC-9898-8730D76FDB98}"/>
              </a:ext>
            </a:extLst>
          </p:cNvPr>
          <p:cNvSpPr>
            <a:spLocks noGrp="1"/>
          </p:cNvSpPr>
          <p:nvPr>
            <p:ph type="pic" sz="quarter" idx="14" hasCustomPrompt="1"/>
          </p:nvPr>
        </p:nvSpPr>
        <p:spPr>
          <a:xfrm>
            <a:off x="7235389" y="3370011"/>
            <a:ext cx="4114799" cy="2931036"/>
          </a:xfrm>
        </p:spPr>
        <p:txBody>
          <a:bodyPr rtlCol="0"/>
          <a:lstStyle>
            <a:lvl1pPr>
              <a:buFontTx/>
              <a:buNone/>
              <a:defRPr/>
            </a:lvl1pPr>
          </a:lstStyle>
          <a:p>
            <a:pPr rtl="0"/>
            <a:r>
              <a:rPr lang="es-MX"/>
              <a:t>Haz clic para agregar una foto</a:t>
            </a:r>
          </a:p>
        </p:txBody>
      </p:sp>
      <p:sp>
        <p:nvSpPr>
          <p:cNvPr id="385" name="Marcador de posición de fecha 384">
            <a:extLst>
              <a:ext uri="{FF2B5EF4-FFF2-40B4-BE49-F238E27FC236}">
                <a16:creationId xmlns:a16="http://schemas.microsoft.com/office/drawing/2014/main" id="{7B72116B-F388-4C73-BC4A-D8292B5DA7E2}"/>
              </a:ext>
            </a:extLst>
          </p:cNvPr>
          <p:cNvSpPr>
            <a:spLocks noGrp="1"/>
          </p:cNvSpPr>
          <p:nvPr>
            <p:ph type="dt" sz="half" idx="15"/>
          </p:nvPr>
        </p:nvSpPr>
        <p:spPr/>
        <p:txBody>
          <a:bodyPr rtlCol="0"/>
          <a:lstStyle/>
          <a:p>
            <a:pPr rtl="0"/>
            <a:r>
              <a:rPr lang="es-MX"/>
              <a:t>1/2/20XX</a:t>
            </a:r>
            <a:endParaRPr lang="es-MX" dirty="0"/>
          </a:p>
        </p:txBody>
      </p:sp>
      <p:sp>
        <p:nvSpPr>
          <p:cNvPr id="386" name="Marcador de posición de pie de página 385">
            <a:extLst>
              <a:ext uri="{FF2B5EF4-FFF2-40B4-BE49-F238E27FC236}">
                <a16:creationId xmlns:a16="http://schemas.microsoft.com/office/drawing/2014/main" id="{C072D4A9-194F-4843-B39B-6C34A5D2F221}"/>
              </a:ext>
            </a:extLst>
          </p:cNvPr>
          <p:cNvSpPr>
            <a:spLocks noGrp="1"/>
          </p:cNvSpPr>
          <p:nvPr>
            <p:ph type="ftr" sz="quarter" idx="16"/>
          </p:nvPr>
        </p:nvSpPr>
        <p:spPr/>
        <p:txBody>
          <a:bodyPr rtlCol="0"/>
          <a:lstStyle/>
          <a:p>
            <a:pPr rtl="0"/>
            <a:r>
              <a:rPr lang="es-MX"/>
              <a:t>TÍTULO DE LA PRESENTACIÓN</a:t>
            </a:r>
          </a:p>
        </p:txBody>
      </p:sp>
      <p:sp>
        <p:nvSpPr>
          <p:cNvPr id="387" name="Marcador de posición de número de diapositiva 386">
            <a:extLst>
              <a:ext uri="{FF2B5EF4-FFF2-40B4-BE49-F238E27FC236}">
                <a16:creationId xmlns:a16="http://schemas.microsoft.com/office/drawing/2014/main" id="{7827E1CE-788E-4245-B60E-D39AFA591483}"/>
              </a:ext>
            </a:extLst>
          </p:cNvPr>
          <p:cNvSpPr>
            <a:spLocks noGrp="1"/>
          </p:cNvSpPr>
          <p:nvPr>
            <p:ph type="sldNum" sz="quarter" idx="17"/>
          </p:nvPr>
        </p:nvSpPr>
        <p:spPr/>
        <p:txBody>
          <a:bodyPr rtlCol="0"/>
          <a:lstStyle/>
          <a:p>
            <a:pPr rtl="0"/>
            <a:fld id="{5EA792F7-1D9E-4C7E-A103-E8EDFDC2691E}" type="slidenum">
              <a:rPr lang="es-MX" smtClean="0"/>
              <a:t>‹Nº›</a:t>
            </a:fld>
            <a:endParaRPr lang="es-MX" dirty="0"/>
          </a:p>
        </p:txBody>
      </p:sp>
      <p:grpSp>
        <p:nvGrpSpPr>
          <p:cNvPr id="9" name="Gráfico 190">
            <a:extLst>
              <a:ext uri="{FF2B5EF4-FFF2-40B4-BE49-F238E27FC236}">
                <a16:creationId xmlns:a16="http://schemas.microsoft.com/office/drawing/2014/main" id="{06F4FBF1-A331-46A0-BDC5-7CEDEA62EE39}"/>
              </a:ext>
              <a:ext uri="{C183D7F6-B498-43B3-948B-1728B52AA6E4}">
                <adec:decorative xmlns:adec="http://schemas.microsoft.com/office/drawing/2017/decorative" val="1"/>
              </a:ext>
            </a:extLst>
          </p:cNvPr>
          <p:cNvGrpSpPr/>
          <p:nvPr userDrawn="1"/>
        </p:nvGrpSpPr>
        <p:grpSpPr>
          <a:xfrm>
            <a:off x="5756620" y="736826"/>
            <a:ext cx="1598829" cy="531293"/>
            <a:chOff x="2504802" y="1755501"/>
            <a:chExt cx="1598829" cy="531293"/>
          </a:xfrm>
          <a:solidFill>
            <a:schemeClr val="tx1"/>
          </a:solidFill>
        </p:grpSpPr>
        <p:sp>
          <p:nvSpPr>
            <p:cNvPr id="10" name="Forma libre: Forma 9">
              <a:extLst>
                <a:ext uri="{FF2B5EF4-FFF2-40B4-BE49-F238E27FC236}">
                  <a16:creationId xmlns:a16="http://schemas.microsoft.com/office/drawing/2014/main" id="{AE637E45-FDA6-4FDD-96BD-4728E6FEF3C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 name="Forma libre: Forma 10">
              <a:extLst>
                <a:ext uri="{FF2B5EF4-FFF2-40B4-BE49-F238E27FC236}">
                  <a16:creationId xmlns:a16="http://schemas.microsoft.com/office/drawing/2014/main" id="{34CE57ED-0E56-4B8D-BFC4-44C434AB2F54}"/>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12" name="Grupo 11">
            <a:extLst>
              <a:ext uri="{FF2B5EF4-FFF2-40B4-BE49-F238E27FC236}">
                <a16:creationId xmlns:a16="http://schemas.microsoft.com/office/drawing/2014/main" id="{D6B131DC-4B42-4E21-8EE4-FCF7D6602B71}"/>
              </a:ext>
              <a:ext uri="{C183D7F6-B498-43B3-948B-1728B52AA6E4}">
                <adec:decorative xmlns:adec="http://schemas.microsoft.com/office/drawing/2017/decorative" val="1"/>
              </a:ext>
            </a:extLst>
          </p:cNvPr>
          <p:cNvGrpSpPr/>
          <p:nvPr userDrawn="1"/>
        </p:nvGrpSpPr>
        <p:grpSpPr>
          <a:xfrm>
            <a:off x="10885765" y="619275"/>
            <a:ext cx="932200" cy="932200"/>
            <a:chOff x="10791258" y="619275"/>
            <a:chExt cx="932200" cy="932200"/>
          </a:xfrm>
        </p:grpSpPr>
        <p:sp>
          <p:nvSpPr>
            <p:cNvPr id="13" name="Gráfico 212">
              <a:extLst>
                <a:ext uri="{FF2B5EF4-FFF2-40B4-BE49-F238E27FC236}">
                  <a16:creationId xmlns:a16="http://schemas.microsoft.com/office/drawing/2014/main" id="{D826499E-185F-4853-8982-212973714079}"/>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4" name="Gráfico 212">
              <a:extLst>
                <a:ext uri="{FF2B5EF4-FFF2-40B4-BE49-F238E27FC236}">
                  <a16:creationId xmlns:a16="http://schemas.microsoft.com/office/drawing/2014/main" id="{4B93A407-DCC0-4287-A189-DAFDA6CE5D81}"/>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grpSp>
        <p:nvGrpSpPr>
          <p:cNvPr id="15" name="Grupo 14">
            <a:extLst>
              <a:ext uri="{FF2B5EF4-FFF2-40B4-BE49-F238E27FC236}">
                <a16:creationId xmlns:a16="http://schemas.microsoft.com/office/drawing/2014/main" id="{3B628FE6-4C4F-49A8-9B42-67396AB1B101}"/>
              </a:ext>
              <a:ext uri="{C183D7F6-B498-43B3-948B-1728B52AA6E4}">
                <adec:decorative xmlns:adec="http://schemas.microsoft.com/office/drawing/2017/decorative" val="1"/>
              </a:ext>
            </a:extLst>
          </p:cNvPr>
          <p:cNvGrpSpPr/>
          <p:nvPr userDrawn="1"/>
        </p:nvGrpSpPr>
        <p:grpSpPr>
          <a:xfrm>
            <a:off x="10631201" y="4961088"/>
            <a:ext cx="1152011" cy="1152022"/>
            <a:chOff x="10154386" y="4452483"/>
            <a:chExt cx="1443404" cy="1443418"/>
          </a:xfrm>
          <a:solidFill>
            <a:schemeClr val="tx1"/>
          </a:solidFill>
        </p:grpSpPr>
        <p:grpSp>
          <p:nvGrpSpPr>
            <p:cNvPr id="16" name="Gráfico 4">
              <a:extLst>
                <a:ext uri="{FF2B5EF4-FFF2-40B4-BE49-F238E27FC236}">
                  <a16:creationId xmlns:a16="http://schemas.microsoft.com/office/drawing/2014/main" id="{31A752B8-0B61-4973-8AE2-32B13026F5D0}"/>
                </a:ext>
              </a:extLst>
            </p:cNvPr>
            <p:cNvGrpSpPr/>
            <p:nvPr/>
          </p:nvGrpSpPr>
          <p:grpSpPr>
            <a:xfrm>
              <a:off x="10154386" y="4452483"/>
              <a:ext cx="1443404" cy="1443418"/>
              <a:chOff x="5734037" y="3067039"/>
              <a:chExt cx="724483" cy="724489"/>
            </a:xfrm>
            <a:grpFill/>
          </p:grpSpPr>
          <p:sp>
            <p:nvSpPr>
              <p:cNvPr id="189" name="Freeform: Shape 188">
                <a:extLst>
                  <a:ext uri="{FF2B5EF4-FFF2-40B4-BE49-F238E27FC236}">
                    <a16:creationId xmlns:a16="http://schemas.microsoft.com/office/drawing/2014/main" id="{5B0C923D-2B15-4591-91AF-7076EB2D39D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0" name="Freeform: Shape 189">
                <a:extLst>
                  <a:ext uri="{FF2B5EF4-FFF2-40B4-BE49-F238E27FC236}">
                    <a16:creationId xmlns:a16="http://schemas.microsoft.com/office/drawing/2014/main" id="{F67576B0-A9FB-4DBF-AAB2-BC4FE937A4D4}"/>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1" name="Freeform: Shape 190">
                <a:extLst>
                  <a:ext uri="{FF2B5EF4-FFF2-40B4-BE49-F238E27FC236}">
                    <a16:creationId xmlns:a16="http://schemas.microsoft.com/office/drawing/2014/main" id="{78EDA74C-F639-4A1A-AF63-97CE1722791F}"/>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2" name="Freeform: Shape 191">
                <a:extLst>
                  <a:ext uri="{FF2B5EF4-FFF2-40B4-BE49-F238E27FC236}">
                    <a16:creationId xmlns:a16="http://schemas.microsoft.com/office/drawing/2014/main" id="{47349CA4-9AF7-4B7C-B97D-32FCC9A753C0}"/>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3" name="Freeform: Shape 192">
                <a:extLst>
                  <a:ext uri="{FF2B5EF4-FFF2-40B4-BE49-F238E27FC236}">
                    <a16:creationId xmlns:a16="http://schemas.microsoft.com/office/drawing/2014/main" id="{DBBF3B76-9FD5-449B-9E6D-B2AE17BCC28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4" name="Freeform: Shape 193">
                <a:extLst>
                  <a:ext uri="{FF2B5EF4-FFF2-40B4-BE49-F238E27FC236}">
                    <a16:creationId xmlns:a16="http://schemas.microsoft.com/office/drawing/2014/main" id="{E83A7097-449B-446C-9207-5C00FAB2EE58}"/>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5" name="Freeform: Shape 194">
                <a:extLst>
                  <a:ext uri="{FF2B5EF4-FFF2-40B4-BE49-F238E27FC236}">
                    <a16:creationId xmlns:a16="http://schemas.microsoft.com/office/drawing/2014/main" id="{E8BCF978-C1B0-4C0E-885B-67F829DF35F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6" name="Freeform: Shape 195">
                <a:extLst>
                  <a:ext uri="{FF2B5EF4-FFF2-40B4-BE49-F238E27FC236}">
                    <a16:creationId xmlns:a16="http://schemas.microsoft.com/office/drawing/2014/main" id="{5F8A090D-EE01-4AE0-9B9D-A052A136192E}"/>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7" name="Freeform: Shape 196">
                <a:extLst>
                  <a:ext uri="{FF2B5EF4-FFF2-40B4-BE49-F238E27FC236}">
                    <a16:creationId xmlns:a16="http://schemas.microsoft.com/office/drawing/2014/main" id="{F4973935-CD40-43B9-85EE-A0891CDFDFB7}"/>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8" name="Freeform: Shape 197">
                <a:extLst>
                  <a:ext uri="{FF2B5EF4-FFF2-40B4-BE49-F238E27FC236}">
                    <a16:creationId xmlns:a16="http://schemas.microsoft.com/office/drawing/2014/main" id="{09BF59A1-43BA-4CAA-B07E-0753B83A0711}"/>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9" name="Freeform: Shape 198">
                <a:extLst>
                  <a:ext uri="{FF2B5EF4-FFF2-40B4-BE49-F238E27FC236}">
                    <a16:creationId xmlns:a16="http://schemas.microsoft.com/office/drawing/2014/main" id="{F7F71212-DEF7-4416-8DD0-706B9D618165}"/>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0" name="Freeform: Shape 199">
                <a:extLst>
                  <a:ext uri="{FF2B5EF4-FFF2-40B4-BE49-F238E27FC236}">
                    <a16:creationId xmlns:a16="http://schemas.microsoft.com/office/drawing/2014/main" id="{61491CF5-2443-474B-83A8-EED5E8ABCCEB}"/>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1" name="Freeform: Shape 200">
                <a:extLst>
                  <a:ext uri="{FF2B5EF4-FFF2-40B4-BE49-F238E27FC236}">
                    <a16:creationId xmlns:a16="http://schemas.microsoft.com/office/drawing/2014/main" id="{7A1D052A-A011-4CC1-9757-2742CF613DDE}"/>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2" name="Freeform: Shape 201">
                <a:extLst>
                  <a:ext uri="{FF2B5EF4-FFF2-40B4-BE49-F238E27FC236}">
                    <a16:creationId xmlns:a16="http://schemas.microsoft.com/office/drawing/2014/main" id="{15DD3330-9838-49F4-9837-D557F3577937}"/>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3" name="Freeform: Shape 202">
                <a:extLst>
                  <a:ext uri="{FF2B5EF4-FFF2-40B4-BE49-F238E27FC236}">
                    <a16:creationId xmlns:a16="http://schemas.microsoft.com/office/drawing/2014/main" id="{085E7E4A-1EBD-4D0A-89D3-0E91CE94BB34}"/>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4" name="Freeform: Shape 203">
                <a:extLst>
                  <a:ext uri="{FF2B5EF4-FFF2-40B4-BE49-F238E27FC236}">
                    <a16:creationId xmlns:a16="http://schemas.microsoft.com/office/drawing/2014/main" id="{98509262-3560-484E-B2A3-65F83E2AFF4B}"/>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5" name="Freeform: Shape 204">
                <a:extLst>
                  <a:ext uri="{FF2B5EF4-FFF2-40B4-BE49-F238E27FC236}">
                    <a16:creationId xmlns:a16="http://schemas.microsoft.com/office/drawing/2014/main" id="{82C01EF0-EFE1-4857-9C0F-983EF16648B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6" name="Freeform: Shape 205">
                <a:extLst>
                  <a:ext uri="{FF2B5EF4-FFF2-40B4-BE49-F238E27FC236}">
                    <a16:creationId xmlns:a16="http://schemas.microsoft.com/office/drawing/2014/main" id="{B35C6DB3-278C-4B06-AEE3-44D85C12E1AE}"/>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7" name="Freeform: Shape 206">
                <a:extLst>
                  <a:ext uri="{FF2B5EF4-FFF2-40B4-BE49-F238E27FC236}">
                    <a16:creationId xmlns:a16="http://schemas.microsoft.com/office/drawing/2014/main" id="{13D90D10-B54E-4E2F-B5C7-3F4F5AA85C5C}"/>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8" name="Freeform: Shape 207">
                <a:extLst>
                  <a:ext uri="{FF2B5EF4-FFF2-40B4-BE49-F238E27FC236}">
                    <a16:creationId xmlns:a16="http://schemas.microsoft.com/office/drawing/2014/main" id="{BCF88EFC-8669-4711-B4D8-18F82A715203}"/>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9" name="Freeform: Shape 208">
                <a:extLst>
                  <a:ext uri="{FF2B5EF4-FFF2-40B4-BE49-F238E27FC236}">
                    <a16:creationId xmlns:a16="http://schemas.microsoft.com/office/drawing/2014/main" id="{1C7E26B7-A2C7-4069-94EE-F81FBFCC4F88}"/>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0" name="Freeform: Shape 209">
                <a:extLst>
                  <a:ext uri="{FF2B5EF4-FFF2-40B4-BE49-F238E27FC236}">
                    <a16:creationId xmlns:a16="http://schemas.microsoft.com/office/drawing/2014/main" id="{45992884-B014-448F-B303-A6346A877A4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1" name="Freeform: Shape 210">
                <a:extLst>
                  <a:ext uri="{FF2B5EF4-FFF2-40B4-BE49-F238E27FC236}">
                    <a16:creationId xmlns:a16="http://schemas.microsoft.com/office/drawing/2014/main" id="{CE046B60-49AE-4A06-93E1-022974B3A738}"/>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2" name="Freeform: Shape 211">
                <a:extLst>
                  <a:ext uri="{FF2B5EF4-FFF2-40B4-BE49-F238E27FC236}">
                    <a16:creationId xmlns:a16="http://schemas.microsoft.com/office/drawing/2014/main" id="{48BEAE27-271C-428D-B5EF-F87F7359F6F0}"/>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3" name="Freeform: Shape 212">
                <a:extLst>
                  <a:ext uri="{FF2B5EF4-FFF2-40B4-BE49-F238E27FC236}">
                    <a16:creationId xmlns:a16="http://schemas.microsoft.com/office/drawing/2014/main" id="{A5A27244-274D-4D7E-A8D4-73F2256E8BA1}"/>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4" name="Freeform: Shape 213">
                <a:extLst>
                  <a:ext uri="{FF2B5EF4-FFF2-40B4-BE49-F238E27FC236}">
                    <a16:creationId xmlns:a16="http://schemas.microsoft.com/office/drawing/2014/main" id="{15FC6F33-B59A-4CCB-A310-45A01574AAD8}"/>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5" name="Freeform: Shape 214">
                <a:extLst>
                  <a:ext uri="{FF2B5EF4-FFF2-40B4-BE49-F238E27FC236}">
                    <a16:creationId xmlns:a16="http://schemas.microsoft.com/office/drawing/2014/main" id="{58C7C55E-C35B-401E-9068-C22F2EE68C87}"/>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6" name="Freeform: Shape 215">
                <a:extLst>
                  <a:ext uri="{FF2B5EF4-FFF2-40B4-BE49-F238E27FC236}">
                    <a16:creationId xmlns:a16="http://schemas.microsoft.com/office/drawing/2014/main" id="{4B71E863-1694-4370-85E9-A4DC7C544C30}"/>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7" name="Freeform: Shape 216">
                <a:extLst>
                  <a:ext uri="{FF2B5EF4-FFF2-40B4-BE49-F238E27FC236}">
                    <a16:creationId xmlns:a16="http://schemas.microsoft.com/office/drawing/2014/main" id="{B6F72D1A-6378-49EA-83B7-3EF500030604}"/>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8" name="Freeform: Shape 217">
                <a:extLst>
                  <a:ext uri="{FF2B5EF4-FFF2-40B4-BE49-F238E27FC236}">
                    <a16:creationId xmlns:a16="http://schemas.microsoft.com/office/drawing/2014/main" id="{7D8F79E4-2781-44A0-A4FB-9F34DDD998C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9" name="Freeform: Shape 218">
                <a:extLst>
                  <a:ext uri="{FF2B5EF4-FFF2-40B4-BE49-F238E27FC236}">
                    <a16:creationId xmlns:a16="http://schemas.microsoft.com/office/drawing/2014/main" id="{112401E9-7F6C-44FD-BFDB-6AB513E34F13}"/>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0" name="Freeform: Shape 219">
                <a:extLst>
                  <a:ext uri="{FF2B5EF4-FFF2-40B4-BE49-F238E27FC236}">
                    <a16:creationId xmlns:a16="http://schemas.microsoft.com/office/drawing/2014/main" id="{70EF4569-106C-4743-8A96-58E8F8914E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1" name="Freeform: Shape 220">
                <a:extLst>
                  <a:ext uri="{FF2B5EF4-FFF2-40B4-BE49-F238E27FC236}">
                    <a16:creationId xmlns:a16="http://schemas.microsoft.com/office/drawing/2014/main" id="{A8672656-3AB6-45FA-9178-6EEA584AC60F}"/>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2" name="Freeform: Shape 221">
                <a:extLst>
                  <a:ext uri="{FF2B5EF4-FFF2-40B4-BE49-F238E27FC236}">
                    <a16:creationId xmlns:a16="http://schemas.microsoft.com/office/drawing/2014/main" id="{3BE34346-DF8F-40ED-9960-375A6B408972}"/>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3" name="Freeform: Shape 222">
                <a:extLst>
                  <a:ext uri="{FF2B5EF4-FFF2-40B4-BE49-F238E27FC236}">
                    <a16:creationId xmlns:a16="http://schemas.microsoft.com/office/drawing/2014/main" id="{D2F41219-5DFE-4991-8A7E-D81EC1C2B5E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4" name="Freeform: Shape 223">
                <a:extLst>
                  <a:ext uri="{FF2B5EF4-FFF2-40B4-BE49-F238E27FC236}">
                    <a16:creationId xmlns:a16="http://schemas.microsoft.com/office/drawing/2014/main" id="{631B6AB5-7C4A-4437-A6BF-C6A236896589}"/>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5" name="Freeform: Shape 224">
                <a:extLst>
                  <a:ext uri="{FF2B5EF4-FFF2-40B4-BE49-F238E27FC236}">
                    <a16:creationId xmlns:a16="http://schemas.microsoft.com/office/drawing/2014/main" id="{897203B5-EF0D-4F4C-A4B6-B5582F7D6A7E}"/>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6" name="Freeform: Shape 225">
                <a:extLst>
                  <a:ext uri="{FF2B5EF4-FFF2-40B4-BE49-F238E27FC236}">
                    <a16:creationId xmlns:a16="http://schemas.microsoft.com/office/drawing/2014/main" id="{F7733105-9EB9-4EF2-8F40-6AD21A844C7D}"/>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7" name="Freeform: Shape 226">
                <a:extLst>
                  <a:ext uri="{FF2B5EF4-FFF2-40B4-BE49-F238E27FC236}">
                    <a16:creationId xmlns:a16="http://schemas.microsoft.com/office/drawing/2014/main" id="{E63EBB4B-F5A7-4554-A0C3-AED6ACAE8C3F}"/>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8" name="Freeform: Shape 227">
                <a:extLst>
                  <a:ext uri="{FF2B5EF4-FFF2-40B4-BE49-F238E27FC236}">
                    <a16:creationId xmlns:a16="http://schemas.microsoft.com/office/drawing/2014/main" id="{CCC74397-5624-4735-BE79-E16C6A12912A}"/>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9" name="Freeform: Shape 228">
                <a:extLst>
                  <a:ext uri="{FF2B5EF4-FFF2-40B4-BE49-F238E27FC236}">
                    <a16:creationId xmlns:a16="http://schemas.microsoft.com/office/drawing/2014/main" id="{A9A30123-68A7-4CAF-ACA1-E089D30CE5F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0" name="Freeform: Shape 229">
                <a:extLst>
                  <a:ext uri="{FF2B5EF4-FFF2-40B4-BE49-F238E27FC236}">
                    <a16:creationId xmlns:a16="http://schemas.microsoft.com/office/drawing/2014/main" id="{341E089E-6C28-47B4-8F8D-DC7B2964BFDE}"/>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1" name="Freeform: Shape 230">
                <a:extLst>
                  <a:ext uri="{FF2B5EF4-FFF2-40B4-BE49-F238E27FC236}">
                    <a16:creationId xmlns:a16="http://schemas.microsoft.com/office/drawing/2014/main" id="{60C3E376-3FA2-4F28-8E26-5126E54F2D37}"/>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2" name="Freeform: Shape 231">
                <a:extLst>
                  <a:ext uri="{FF2B5EF4-FFF2-40B4-BE49-F238E27FC236}">
                    <a16:creationId xmlns:a16="http://schemas.microsoft.com/office/drawing/2014/main" id="{4452E443-8362-453F-8594-E2C5D05D3398}"/>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3" name="Freeform: Shape 232">
                <a:extLst>
                  <a:ext uri="{FF2B5EF4-FFF2-40B4-BE49-F238E27FC236}">
                    <a16:creationId xmlns:a16="http://schemas.microsoft.com/office/drawing/2014/main" id="{C2043C4D-27CC-45D6-9A62-966A77DD5812}"/>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4" name="Freeform: Shape 233">
                <a:extLst>
                  <a:ext uri="{FF2B5EF4-FFF2-40B4-BE49-F238E27FC236}">
                    <a16:creationId xmlns:a16="http://schemas.microsoft.com/office/drawing/2014/main" id="{F2D98196-D099-495E-A828-A073967D67FB}"/>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5" name="Freeform: Shape 234">
                <a:extLst>
                  <a:ext uri="{FF2B5EF4-FFF2-40B4-BE49-F238E27FC236}">
                    <a16:creationId xmlns:a16="http://schemas.microsoft.com/office/drawing/2014/main" id="{68586E33-BCEF-4B0E-95AC-B1E8EA25C6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6" name="Freeform: Shape 235">
                <a:extLst>
                  <a:ext uri="{FF2B5EF4-FFF2-40B4-BE49-F238E27FC236}">
                    <a16:creationId xmlns:a16="http://schemas.microsoft.com/office/drawing/2014/main" id="{D088D3EB-C95E-441B-8F56-F04DDB19F1B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7" name="Freeform: Shape 236">
                <a:extLst>
                  <a:ext uri="{FF2B5EF4-FFF2-40B4-BE49-F238E27FC236}">
                    <a16:creationId xmlns:a16="http://schemas.microsoft.com/office/drawing/2014/main" id="{635A3D28-BCDB-445F-800B-8DE8585F6A30}"/>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8" name="Freeform: Shape 237">
                <a:extLst>
                  <a:ext uri="{FF2B5EF4-FFF2-40B4-BE49-F238E27FC236}">
                    <a16:creationId xmlns:a16="http://schemas.microsoft.com/office/drawing/2014/main" id="{49C1D7F6-B9CD-46FF-9058-CD4E3DC2EC5C}"/>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9" name="Freeform: Shape 238">
                <a:extLst>
                  <a:ext uri="{FF2B5EF4-FFF2-40B4-BE49-F238E27FC236}">
                    <a16:creationId xmlns:a16="http://schemas.microsoft.com/office/drawing/2014/main" id="{9942B8B8-7819-434C-902E-8BF793967CF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0" name="Freeform: Shape 239">
                <a:extLst>
                  <a:ext uri="{FF2B5EF4-FFF2-40B4-BE49-F238E27FC236}">
                    <a16:creationId xmlns:a16="http://schemas.microsoft.com/office/drawing/2014/main" id="{CDF6FF28-FCCB-4FD3-B5EC-8F9E3F4A1F0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1" name="Freeform: Shape 240">
                <a:extLst>
                  <a:ext uri="{FF2B5EF4-FFF2-40B4-BE49-F238E27FC236}">
                    <a16:creationId xmlns:a16="http://schemas.microsoft.com/office/drawing/2014/main" id="{36634934-EC58-49CF-8AF5-0D1AD757663A}"/>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2" name="Freeform: Shape 241">
                <a:extLst>
                  <a:ext uri="{FF2B5EF4-FFF2-40B4-BE49-F238E27FC236}">
                    <a16:creationId xmlns:a16="http://schemas.microsoft.com/office/drawing/2014/main" id="{2A938075-EEBB-426F-AAEF-8DB877F1BF9F}"/>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3" name="Freeform: Shape 242">
                <a:extLst>
                  <a:ext uri="{FF2B5EF4-FFF2-40B4-BE49-F238E27FC236}">
                    <a16:creationId xmlns:a16="http://schemas.microsoft.com/office/drawing/2014/main" id="{9CF2395A-C8FA-4CE0-BADE-AD9620DCAC9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4" name="Freeform: Shape 243">
                <a:extLst>
                  <a:ext uri="{FF2B5EF4-FFF2-40B4-BE49-F238E27FC236}">
                    <a16:creationId xmlns:a16="http://schemas.microsoft.com/office/drawing/2014/main" id="{724C8CBB-AE30-4BDE-9609-6AD9DC4F1A8E}"/>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5" name="Freeform: Shape 244">
                <a:extLst>
                  <a:ext uri="{FF2B5EF4-FFF2-40B4-BE49-F238E27FC236}">
                    <a16:creationId xmlns:a16="http://schemas.microsoft.com/office/drawing/2014/main" id="{75077D00-21A4-4EA4-A836-2E6F377DC283}"/>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6" name="Freeform: Shape 245">
                <a:extLst>
                  <a:ext uri="{FF2B5EF4-FFF2-40B4-BE49-F238E27FC236}">
                    <a16:creationId xmlns:a16="http://schemas.microsoft.com/office/drawing/2014/main" id="{BFE1D84B-3E9B-4355-AB70-29BD0813469B}"/>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7" name="Freeform: Shape 246">
                <a:extLst>
                  <a:ext uri="{FF2B5EF4-FFF2-40B4-BE49-F238E27FC236}">
                    <a16:creationId xmlns:a16="http://schemas.microsoft.com/office/drawing/2014/main" id="{7E91096F-72A7-40D5-8D94-E473A526218C}"/>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8" name="Freeform: Shape 247">
                <a:extLst>
                  <a:ext uri="{FF2B5EF4-FFF2-40B4-BE49-F238E27FC236}">
                    <a16:creationId xmlns:a16="http://schemas.microsoft.com/office/drawing/2014/main" id="{0EB75445-3187-4401-86FD-A85FA620C85F}"/>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9" name="Freeform: Shape 248">
                <a:extLst>
                  <a:ext uri="{FF2B5EF4-FFF2-40B4-BE49-F238E27FC236}">
                    <a16:creationId xmlns:a16="http://schemas.microsoft.com/office/drawing/2014/main" id="{1D95CA2E-E941-4D26-B91B-7CDAE8112AC0}"/>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0" name="Freeform: Shape 249">
                <a:extLst>
                  <a:ext uri="{FF2B5EF4-FFF2-40B4-BE49-F238E27FC236}">
                    <a16:creationId xmlns:a16="http://schemas.microsoft.com/office/drawing/2014/main" id="{8A8CFFAC-749B-484A-8C17-634131D9C09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1" name="Freeform: Shape 250">
                <a:extLst>
                  <a:ext uri="{FF2B5EF4-FFF2-40B4-BE49-F238E27FC236}">
                    <a16:creationId xmlns:a16="http://schemas.microsoft.com/office/drawing/2014/main" id="{3125F4A7-EAFB-49D2-848F-8D0C044BE27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2" name="Freeform: Shape 251">
                <a:extLst>
                  <a:ext uri="{FF2B5EF4-FFF2-40B4-BE49-F238E27FC236}">
                    <a16:creationId xmlns:a16="http://schemas.microsoft.com/office/drawing/2014/main" id="{B9B9B3BB-4B8E-4C75-96EA-4C2048C6F232}"/>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3" name="Freeform: Shape 252">
                <a:extLst>
                  <a:ext uri="{FF2B5EF4-FFF2-40B4-BE49-F238E27FC236}">
                    <a16:creationId xmlns:a16="http://schemas.microsoft.com/office/drawing/2014/main" id="{9017FF82-4E07-4642-AD9E-BB96D42BD639}"/>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4" name="Freeform: Shape 253">
                <a:extLst>
                  <a:ext uri="{FF2B5EF4-FFF2-40B4-BE49-F238E27FC236}">
                    <a16:creationId xmlns:a16="http://schemas.microsoft.com/office/drawing/2014/main" id="{6B1971AE-14DC-4045-882C-6B2E0CE3B16B}"/>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5" name="Freeform: Shape 254">
                <a:extLst>
                  <a:ext uri="{FF2B5EF4-FFF2-40B4-BE49-F238E27FC236}">
                    <a16:creationId xmlns:a16="http://schemas.microsoft.com/office/drawing/2014/main" id="{AA8CD457-0651-4ECC-81C7-C21EE779EDDA}"/>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6" name="Freeform: Shape 255">
                <a:extLst>
                  <a:ext uri="{FF2B5EF4-FFF2-40B4-BE49-F238E27FC236}">
                    <a16:creationId xmlns:a16="http://schemas.microsoft.com/office/drawing/2014/main" id="{65833210-69A5-47FF-8EA9-99D9E28B8D6D}"/>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7" name="Freeform: Shape 256">
                <a:extLst>
                  <a:ext uri="{FF2B5EF4-FFF2-40B4-BE49-F238E27FC236}">
                    <a16:creationId xmlns:a16="http://schemas.microsoft.com/office/drawing/2014/main" id="{C04C7A32-9FAA-4F63-9C56-4924343522E5}"/>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8" name="Freeform: Shape 257">
                <a:extLst>
                  <a:ext uri="{FF2B5EF4-FFF2-40B4-BE49-F238E27FC236}">
                    <a16:creationId xmlns:a16="http://schemas.microsoft.com/office/drawing/2014/main" id="{49DC777D-C77C-4470-B4AF-C884887B0C9C}"/>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9" name="Freeform: Shape 258">
                <a:extLst>
                  <a:ext uri="{FF2B5EF4-FFF2-40B4-BE49-F238E27FC236}">
                    <a16:creationId xmlns:a16="http://schemas.microsoft.com/office/drawing/2014/main" id="{158BF1D0-C876-400E-A139-5CE34D9B7581}"/>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0" name="Freeform: Shape 259">
                <a:extLst>
                  <a:ext uri="{FF2B5EF4-FFF2-40B4-BE49-F238E27FC236}">
                    <a16:creationId xmlns:a16="http://schemas.microsoft.com/office/drawing/2014/main" id="{12B92D7A-51EB-488C-8B4A-2DA48105CA0C}"/>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1" name="Freeform: Shape 260">
                <a:extLst>
                  <a:ext uri="{FF2B5EF4-FFF2-40B4-BE49-F238E27FC236}">
                    <a16:creationId xmlns:a16="http://schemas.microsoft.com/office/drawing/2014/main" id="{36F35362-EC6C-4B99-8EA0-B2E5F7E5754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2" name="Freeform: Shape 261">
                <a:extLst>
                  <a:ext uri="{FF2B5EF4-FFF2-40B4-BE49-F238E27FC236}">
                    <a16:creationId xmlns:a16="http://schemas.microsoft.com/office/drawing/2014/main" id="{E198CDFA-E8E4-4AB8-8152-70D0A99017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3" name="Freeform: Shape 262">
                <a:extLst>
                  <a:ext uri="{FF2B5EF4-FFF2-40B4-BE49-F238E27FC236}">
                    <a16:creationId xmlns:a16="http://schemas.microsoft.com/office/drawing/2014/main" id="{0A6E867E-E4D5-4962-B1E3-40C1EBAD454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4" name="Freeform: Shape 263">
                <a:extLst>
                  <a:ext uri="{FF2B5EF4-FFF2-40B4-BE49-F238E27FC236}">
                    <a16:creationId xmlns:a16="http://schemas.microsoft.com/office/drawing/2014/main" id="{80E476FD-96DE-446C-867F-9D329645237F}"/>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5" name="Freeform: Shape 264">
                <a:extLst>
                  <a:ext uri="{FF2B5EF4-FFF2-40B4-BE49-F238E27FC236}">
                    <a16:creationId xmlns:a16="http://schemas.microsoft.com/office/drawing/2014/main" id="{2A4B1DEE-9DE5-44FA-999C-35FC48FFD87B}"/>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6" name="Freeform: Shape 265">
                <a:extLst>
                  <a:ext uri="{FF2B5EF4-FFF2-40B4-BE49-F238E27FC236}">
                    <a16:creationId xmlns:a16="http://schemas.microsoft.com/office/drawing/2014/main" id="{B0466F5E-3E96-4F81-8A0D-03BE09971D09}"/>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7" name="Freeform: Shape 266">
                <a:extLst>
                  <a:ext uri="{FF2B5EF4-FFF2-40B4-BE49-F238E27FC236}">
                    <a16:creationId xmlns:a16="http://schemas.microsoft.com/office/drawing/2014/main" id="{7F10273E-D499-4A93-806B-29552CFEAB9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8" name="Freeform: Shape 267">
                <a:extLst>
                  <a:ext uri="{FF2B5EF4-FFF2-40B4-BE49-F238E27FC236}">
                    <a16:creationId xmlns:a16="http://schemas.microsoft.com/office/drawing/2014/main" id="{9F109E66-58F5-49F9-A8FA-C2C6B9D3314D}"/>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9" name="Freeform: Shape 268">
                <a:extLst>
                  <a:ext uri="{FF2B5EF4-FFF2-40B4-BE49-F238E27FC236}">
                    <a16:creationId xmlns:a16="http://schemas.microsoft.com/office/drawing/2014/main" id="{BEFEAFE3-481D-4BD8-8E0E-FD2D65147594}"/>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0" name="Freeform: Shape 269">
                <a:extLst>
                  <a:ext uri="{FF2B5EF4-FFF2-40B4-BE49-F238E27FC236}">
                    <a16:creationId xmlns:a16="http://schemas.microsoft.com/office/drawing/2014/main" id="{4D9F94D2-04D5-4055-ABB3-12E2D54D9168}"/>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1" name="Freeform: Shape 270">
                <a:extLst>
                  <a:ext uri="{FF2B5EF4-FFF2-40B4-BE49-F238E27FC236}">
                    <a16:creationId xmlns:a16="http://schemas.microsoft.com/office/drawing/2014/main" id="{8DF12218-DA8B-4C9D-AC25-6E4EB9E5157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2" name="Freeform: Shape 271">
                <a:extLst>
                  <a:ext uri="{FF2B5EF4-FFF2-40B4-BE49-F238E27FC236}">
                    <a16:creationId xmlns:a16="http://schemas.microsoft.com/office/drawing/2014/main" id="{0EBFC3D4-98BB-45EA-B787-42AD1392C199}"/>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3" name="Freeform: Shape 272">
                <a:extLst>
                  <a:ext uri="{FF2B5EF4-FFF2-40B4-BE49-F238E27FC236}">
                    <a16:creationId xmlns:a16="http://schemas.microsoft.com/office/drawing/2014/main" id="{B012490F-C6CB-4B2B-ACEE-164410E430A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4" name="Freeform: Shape 273">
                <a:extLst>
                  <a:ext uri="{FF2B5EF4-FFF2-40B4-BE49-F238E27FC236}">
                    <a16:creationId xmlns:a16="http://schemas.microsoft.com/office/drawing/2014/main" id="{C8A0CEBF-7017-4AE8-B110-4FB98A0931A1}"/>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5" name="Freeform: Shape 274">
                <a:extLst>
                  <a:ext uri="{FF2B5EF4-FFF2-40B4-BE49-F238E27FC236}">
                    <a16:creationId xmlns:a16="http://schemas.microsoft.com/office/drawing/2014/main" id="{BFB90B3C-B2E2-41FC-852F-20935BD58D3F}"/>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6" name="Freeform: Shape 275">
                <a:extLst>
                  <a:ext uri="{FF2B5EF4-FFF2-40B4-BE49-F238E27FC236}">
                    <a16:creationId xmlns:a16="http://schemas.microsoft.com/office/drawing/2014/main" id="{AD216D02-05DA-4573-8119-B89DD39D163C}"/>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7" name="Freeform: Shape 276">
                <a:extLst>
                  <a:ext uri="{FF2B5EF4-FFF2-40B4-BE49-F238E27FC236}">
                    <a16:creationId xmlns:a16="http://schemas.microsoft.com/office/drawing/2014/main" id="{4AD95CA3-812D-4706-A483-37C60CEFCF96}"/>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8" name="Freeform: Shape 277">
                <a:extLst>
                  <a:ext uri="{FF2B5EF4-FFF2-40B4-BE49-F238E27FC236}">
                    <a16:creationId xmlns:a16="http://schemas.microsoft.com/office/drawing/2014/main" id="{ED7350CE-E616-42AC-8E07-41E9A7A07CA9}"/>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9" name="Freeform: Shape 278">
                <a:extLst>
                  <a:ext uri="{FF2B5EF4-FFF2-40B4-BE49-F238E27FC236}">
                    <a16:creationId xmlns:a16="http://schemas.microsoft.com/office/drawing/2014/main" id="{87A359AE-1FD7-4EC0-9759-55B2173A6EFD}"/>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0" name="Freeform: Shape 279">
                <a:extLst>
                  <a:ext uri="{FF2B5EF4-FFF2-40B4-BE49-F238E27FC236}">
                    <a16:creationId xmlns:a16="http://schemas.microsoft.com/office/drawing/2014/main" id="{97A88E14-719D-4D47-A0A1-80D6780E8EED}"/>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1" name="Freeform: Shape 280">
                <a:extLst>
                  <a:ext uri="{FF2B5EF4-FFF2-40B4-BE49-F238E27FC236}">
                    <a16:creationId xmlns:a16="http://schemas.microsoft.com/office/drawing/2014/main" id="{D16E2313-CE29-4A31-AC81-790178F4746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2" name="Freeform: Shape 281">
                <a:extLst>
                  <a:ext uri="{FF2B5EF4-FFF2-40B4-BE49-F238E27FC236}">
                    <a16:creationId xmlns:a16="http://schemas.microsoft.com/office/drawing/2014/main" id="{1D1C4F29-D833-4964-B939-3B727AE1EA41}"/>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3" name="Freeform: Shape 282">
                <a:extLst>
                  <a:ext uri="{FF2B5EF4-FFF2-40B4-BE49-F238E27FC236}">
                    <a16:creationId xmlns:a16="http://schemas.microsoft.com/office/drawing/2014/main" id="{4AAC2964-5640-4A4F-AF95-C44533263206}"/>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4" name="Freeform: Shape 283">
                <a:extLst>
                  <a:ext uri="{FF2B5EF4-FFF2-40B4-BE49-F238E27FC236}">
                    <a16:creationId xmlns:a16="http://schemas.microsoft.com/office/drawing/2014/main" id="{234E3EAE-3024-4122-B3C9-D19EF89411B2}"/>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5" name="Freeform: Shape 284">
                <a:extLst>
                  <a:ext uri="{FF2B5EF4-FFF2-40B4-BE49-F238E27FC236}">
                    <a16:creationId xmlns:a16="http://schemas.microsoft.com/office/drawing/2014/main" id="{28FD952A-B49E-4AFD-BE46-A826C893BA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6" name="Freeform: Shape 285">
                <a:extLst>
                  <a:ext uri="{FF2B5EF4-FFF2-40B4-BE49-F238E27FC236}">
                    <a16:creationId xmlns:a16="http://schemas.microsoft.com/office/drawing/2014/main" id="{A8F11D09-106F-4800-8537-1511F52735A8}"/>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7" name="Freeform: Shape 286">
                <a:extLst>
                  <a:ext uri="{FF2B5EF4-FFF2-40B4-BE49-F238E27FC236}">
                    <a16:creationId xmlns:a16="http://schemas.microsoft.com/office/drawing/2014/main" id="{628B2A9C-BF81-4C2A-A82F-094822D91962}"/>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8" name="Freeform: Shape 287">
                <a:extLst>
                  <a:ext uri="{FF2B5EF4-FFF2-40B4-BE49-F238E27FC236}">
                    <a16:creationId xmlns:a16="http://schemas.microsoft.com/office/drawing/2014/main" id="{67DB4930-228B-47AF-AAF7-1BF8F1B48A13}"/>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9" name="Freeform: Shape 288">
                <a:extLst>
                  <a:ext uri="{FF2B5EF4-FFF2-40B4-BE49-F238E27FC236}">
                    <a16:creationId xmlns:a16="http://schemas.microsoft.com/office/drawing/2014/main" id="{5C000D14-C33C-4ABC-8859-916548DDFFB4}"/>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0" name="Freeform: Shape 289">
                <a:extLst>
                  <a:ext uri="{FF2B5EF4-FFF2-40B4-BE49-F238E27FC236}">
                    <a16:creationId xmlns:a16="http://schemas.microsoft.com/office/drawing/2014/main" id="{EFD3C8C8-BB59-449C-B55E-01F014FF2BD1}"/>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1" name="Freeform: Shape 290">
                <a:extLst>
                  <a:ext uri="{FF2B5EF4-FFF2-40B4-BE49-F238E27FC236}">
                    <a16:creationId xmlns:a16="http://schemas.microsoft.com/office/drawing/2014/main" id="{F67091D2-B1F6-4D9C-BE4A-EE3988A464AF}"/>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2" name="Freeform: Shape 291">
                <a:extLst>
                  <a:ext uri="{FF2B5EF4-FFF2-40B4-BE49-F238E27FC236}">
                    <a16:creationId xmlns:a16="http://schemas.microsoft.com/office/drawing/2014/main" id="{E696DB2D-BF32-49CF-A3D0-B5BCFFFC3A7C}"/>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3" name="Freeform: Shape 292">
                <a:extLst>
                  <a:ext uri="{FF2B5EF4-FFF2-40B4-BE49-F238E27FC236}">
                    <a16:creationId xmlns:a16="http://schemas.microsoft.com/office/drawing/2014/main" id="{DA9DFC77-4503-4E27-81F8-4EC423EE7F26}"/>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4" name="Freeform: Shape 293">
                <a:extLst>
                  <a:ext uri="{FF2B5EF4-FFF2-40B4-BE49-F238E27FC236}">
                    <a16:creationId xmlns:a16="http://schemas.microsoft.com/office/drawing/2014/main" id="{C9750606-8257-49A8-BAC6-8AF5245F225F}"/>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5" name="Freeform: Shape 294">
                <a:extLst>
                  <a:ext uri="{FF2B5EF4-FFF2-40B4-BE49-F238E27FC236}">
                    <a16:creationId xmlns:a16="http://schemas.microsoft.com/office/drawing/2014/main" id="{1FAF9961-6FEB-4F37-AA12-4123C2F348C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6" name="Freeform: Shape 295">
                <a:extLst>
                  <a:ext uri="{FF2B5EF4-FFF2-40B4-BE49-F238E27FC236}">
                    <a16:creationId xmlns:a16="http://schemas.microsoft.com/office/drawing/2014/main" id="{ECEB85EF-07A3-4915-972B-41652BD77A0A}"/>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7" name="Freeform: Shape 296">
                <a:extLst>
                  <a:ext uri="{FF2B5EF4-FFF2-40B4-BE49-F238E27FC236}">
                    <a16:creationId xmlns:a16="http://schemas.microsoft.com/office/drawing/2014/main" id="{70E3C169-E198-408B-8C0B-6D107638EEA4}"/>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8" name="Freeform: Shape 297">
                <a:extLst>
                  <a:ext uri="{FF2B5EF4-FFF2-40B4-BE49-F238E27FC236}">
                    <a16:creationId xmlns:a16="http://schemas.microsoft.com/office/drawing/2014/main" id="{F55D2648-69AF-4F06-B4E2-ED7EB64562C0}"/>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9" name="Freeform: Shape 298">
                <a:extLst>
                  <a:ext uri="{FF2B5EF4-FFF2-40B4-BE49-F238E27FC236}">
                    <a16:creationId xmlns:a16="http://schemas.microsoft.com/office/drawing/2014/main" id="{808EE613-DBD4-40A5-B2FC-FFE52B379596}"/>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0" name="Freeform: Shape 299">
                <a:extLst>
                  <a:ext uri="{FF2B5EF4-FFF2-40B4-BE49-F238E27FC236}">
                    <a16:creationId xmlns:a16="http://schemas.microsoft.com/office/drawing/2014/main" id="{5CF13D94-C51E-4F0C-93ED-89C74D5967D4}"/>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1" name="Freeform: Shape 300">
                <a:extLst>
                  <a:ext uri="{FF2B5EF4-FFF2-40B4-BE49-F238E27FC236}">
                    <a16:creationId xmlns:a16="http://schemas.microsoft.com/office/drawing/2014/main" id="{D02372BC-9E3F-430B-9E13-B750B7548287}"/>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2" name="Freeform: Shape 301">
                <a:extLst>
                  <a:ext uri="{FF2B5EF4-FFF2-40B4-BE49-F238E27FC236}">
                    <a16:creationId xmlns:a16="http://schemas.microsoft.com/office/drawing/2014/main" id="{5CC5A4DF-827D-4F25-A560-89C50AFC96F9}"/>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3" name="Freeform: Shape 302">
                <a:extLst>
                  <a:ext uri="{FF2B5EF4-FFF2-40B4-BE49-F238E27FC236}">
                    <a16:creationId xmlns:a16="http://schemas.microsoft.com/office/drawing/2014/main" id="{C664ED74-3F99-4CD6-9B08-8C66D3C2384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4" name="Freeform: Shape 303">
                <a:extLst>
                  <a:ext uri="{FF2B5EF4-FFF2-40B4-BE49-F238E27FC236}">
                    <a16:creationId xmlns:a16="http://schemas.microsoft.com/office/drawing/2014/main" id="{A366A050-ABC8-404E-9D19-88C1BFD746AD}"/>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5" name="Freeform: Shape 304">
                <a:extLst>
                  <a:ext uri="{FF2B5EF4-FFF2-40B4-BE49-F238E27FC236}">
                    <a16:creationId xmlns:a16="http://schemas.microsoft.com/office/drawing/2014/main" id="{E54F9189-EFA8-450C-9A79-2642C2815DC1}"/>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6" name="Freeform: Shape 305">
                <a:extLst>
                  <a:ext uri="{FF2B5EF4-FFF2-40B4-BE49-F238E27FC236}">
                    <a16:creationId xmlns:a16="http://schemas.microsoft.com/office/drawing/2014/main" id="{83474EF4-3910-4D27-8CE9-6B0571690FB0}"/>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7" name="Freeform: Shape 306">
                <a:extLst>
                  <a:ext uri="{FF2B5EF4-FFF2-40B4-BE49-F238E27FC236}">
                    <a16:creationId xmlns:a16="http://schemas.microsoft.com/office/drawing/2014/main" id="{07AF992F-ECBF-4DC7-AAD7-C89A905F51C3}"/>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8" name="Freeform: Shape 307">
                <a:extLst>
                  <a:ext uri="{FF2B5EF4-FFF2-40B4-BE49-F238E27FC236}">
                    <a16:creationId xmlns:a16="http://schemas.microsoft.com/office/drawing/2014/main" id="{8DF44771-0BBE-4ABF-A1A0-4F21168E9496}"/>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9" name="Freeform: Shape 308">
                <a:extLst>
                  <a:ext uri="{FF2B5EF4-FFF2-40B4-BE49-F238E27FC236}">
                    <a16:creationId xmlns:a16="http://schemas.microsoft.com/office/drawing/2014/main" id="{A83A06AC-4FF7-4E63-8018-3EC97686E21C}"/>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0" name="Freeform: Shape 309">
                <a:extLst>
                  <a:ext uri="{FF2B5EF4-FFF2-40B4-BE49-F238E27FC236}">
                    <a16:creationId xmlns:a16="http://schemas.microsoft.com/office/drawing/2014/main" id="{CF2D1DA8-92C8-41E9-B8CA-AA39868CBF09}"/>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1" name="Freeform: Shape 310">
                <a:extLst>
                  <a:ext uri="{FF2B5EF4-FFF2-40B4-BE49-F238E27FC236}">
                    <a16:creationId xmlns:a16="http://schemas.microsoft.com/office/drawing/2014/main" id="{CE7EB8CC-07A4-47A7-928A-8984C4706850}"/>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2" name="Freeform: Shape 311">
                <a:extLst>
                  <a:ext uri="{FF2B5EF4-FFF2-40B4-BE49-F238E27FC236}">
                    <a16:creationId xmlns:a16="http://schemas.microsoft.com/office/drawing/2014/main" id="{DD8F57F4-0054-4907-A5A4-FEA9B509AD3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3" name="Freeform: Shape 312">
                <a:extLst>
                  <a:ext uri="{FF2B5EF4-FFF2-40B4-BE49-F238E27FC236}">
                    <a16:creationId xmlns:a16="http://schemas.microsoft.com/office/drawing/2014/main" id="{60ED5BA9-E036-40AE-A6CC-0DECB39D5A46}"/>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4" name="Freeform: Shape 313">
                <a:extLst>
                  <a:ext uri="{FF2B5EF4-FFF2-40B4-BE49-F238E27FC236}">
                    <a16:creationId xmlns:a16="http://schemas.microsoft.com/office/drawing/2014/main" id="{0FD10507-E725-4668-A9B2-F1C23A57A16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5" name="Freeform: Shape 314">
                <a:extLst>
                  <a:ext uri="{FF2B5EF4-FFF2-40B4-BE49-F238E27FC236}">
                    <a16:creationId xmlns:a16="http://schemas.microsoft.com/office/drawing/2014/main" id="{D1C0A19B-7E91-4068-9AA4-14FA512E22BD}"/>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6" name="Freeform: Shape 315">
                <a:extLst>
                  <a:ext uri="{FF2B5EF4-FFF2-40B4-BE49-F238E27FC236}">
                    <a16:creationId xmlns:a16="http://schemas.microsoft.com/office/drawing/2014/main" id="{280850D2-6E89-4131-9FB7-A009F965BDEB}"/>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7" name="Freeform: Shape 316">
                <a:extLst>
                  <a:ext uri="{FF2B5EF4-FFF2-40B4-BE49-F238E27FC236}">
                    <a16:creationId xmlns:a16="http://schemas.microsoft.com/office/drawing/2014/main" id="{9FE1F233-525B-490D-92CE-E84B86136916}"/>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8" name="Freeform: Shape 317">
                <a:extLst>
                  <a:ext uri="{FF2B5EF4-FFF2-40B4-BE49-F238E27FC236}">
                    <a16:creationId xmlns:a16="http://schemas.microsoft.com/office/drawing/2014/main" id="{7181D01C-96B5-44C1-A386-30CE0F738E0D}"/>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9" name="Freeform: Shape 318">
                <a:extLst>
                  <a:ext uri="{FF2B5EF4-FFF2-40B4-BE49-F238E27FC236}">
                    <a16:creationId xmlns:a16="http://schemas.microsoft.com/office/drawing/2014/main" id="{E2B633A1-C30D-4403-AC8F-43AC6B9B7EA1}"/>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0" name="Freeform: Shape 319">
                <a:extLst>
                  <a:ext uri="{FF2B5EF4-FFF2-40B4-BE49-F238E27FC236}">
                    <a16:creationId xmlns:a16="http://schemas.microsoft.com/office/drawing/2014/main" id="{6A8ADFAF-7B99-4AF5-8AD0-6F6396B1E2AC}"/>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1" name="Freeform: Shape 320">
                <a:extLst>
                  <a:ext uri="{FF2B5EF4-FFF2-40B4-BE49-F238E27FC236}">
                    <a16:creationId xmlns:a16="http://schemas.microsoft.com/office/drawing/2014/main" id="{BF24EED6-9FF6-4D3B-B888-7C128BA748FD}"/>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2" name="Freeform: Shape 321">
                <a:extLst>
                  <a:ext uri="{FF2B5EF4-FFF2-40B4-BE49-F238E27FC236}">
                    <a16:creationId xmlns:a16="http://schemas.microsoft.com/office/drawing/2014/main" id="{6120BD91-6B39-4427-90EE-7F3AA46700A4}"/>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3" name="Freeform: Shape 322">
                <a:extLst>
                  <a:ext uri="{FF2B5EF4-FFF2-40B4-BE49-F238E27FC236}">
                    <a16:creationId xmlns:a16="http://schemas.microsoft.com/office/drawing/2014/main" id="{99BA16F9-242B-4140-BC3F-17E348414733}"/>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4" name="Freeform: Shape 323">
                <a:extLst>
                  <a:ext uri="{FF2B5EF4-FFF2-40B4-BE49-F238E27FC236}">
                    <a16:creationId xmlns:a16="http://schemas.microsoft.com/office/drawing/2014/main" id="{814ACF54-DEC1-429C-85FA-022FE7302222}"/>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5" name="Freeform: Shape 324">
                <a:extLst>
                  <a:ext uri="{FF2B5EF4-FFF2-40B4-BE49-F238E27FC236}">
                    <a16:creationId xmlns:a16="http://schemas.microsoft.com/office/drawing/2014/main" id="{8E30803D-601A-44AA-8D2C-F89DB4ADF487}"/>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6" name="Freeform: Shape 325">
                <a:extLst>
                  <a:ext uri="{FF2B5EF4-FFF2-40B4-BE49-F238E27FC236}">
                    <a16:creationId xmlns:a16="http://schemas.microsoft.com/office/drawing/2014/main" id="{4E6EEE87-0C42-4413-8EA5-706C464D32B5}"/>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7" name="Freeform: Shape 326">
                <a:extLst>
                  <a:ext uri="{FF2B5EF4-FFF2-40B4-BE49-F238E27FC236}">
                    <a16:creationId xmlns:a16="http://schemas.microsoft.com/office/drawing/2014/main" id="{0832DF18-6AAF-4499-8D30-5A79B18EC003}"/>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8" name="Freeform: Shape 327">
                <a:extLst>
                  <a:ext uri="{FF2B5EF4-FFF2-40B4-BE49-F238E27FC236}">
                    <a16:creationId xmlns:a16="http://schemas.microsoft.com/office/drawing/2014/main" id="{4AD66F08-011B-4A20-B1E5-D3A9A35AA4EB}"/>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9" name="Freeform: Shape 328">
                <a:extLst>
                  <a:ext uri="{FF2B5EF4-FFF2-40B4-BE49-F238E27FC236}">
                    <a16:creationId xmlns:a16="http://schemas.microsoft.com/office/drawing/2014/main" id="{BBD23BB3-08F2-47BC-B141-4E6ED9492AA2}"/>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0" name="Freeform: Shape 329">
                <a:extLst>
                  <a:ext uri="{FF2B5EF4-FFF2-40B4-BE49-F238E27FC236}">
                    <a16:creationId xmlns:a16="http://schemas.microsoft.com/office/drawing/2014/main" id="{B3CE711A-2069-42C1-98C4-4508B5943F6A}"/>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1" name="Freeform: Shape 330">
                <a:extLst>
                  <a:ext uri="{FF2B5EF4-FFF2-40B4-BE49-F238E27FC236}">
                    <a16:creationId xmlns:a16="http://schemas.microsoft.com/office/drawing/2014/main" id="{26B8F21B-C222-4784-8D4C-7D5D24EA1F38}"/>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2" name="Freeform: Shape 331">
                <a:extLst>
                  <a:ext uri="{FF2B5EF4-FFF2-40B4-BE49-F238E27FC236}">
                    <a16:creationId xmlns:a16="http://schemas.microsoft.com/office/drawing/2014/main" id="{58C4C653-04CF-45EA-92F4-3B76B0AA9719}"/>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3" name="Freeform: Shape 332">
                <a:extLst>
                  <a:ext uri="{FF2B5EF4-FFF2-40B4-BE49-F238E27FC236}">
                    <a16:creationId xmlns:a16="http://schemas.microsoft.com/office/drawing/2014/main" id="{755FD61D-1008-46FD-86B1-4F633814A45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4" name="Freeform: Shape 333">
                <a:extLst>
                  <a:ext uri="{FF2B5EF4-FFF2-40B4-BE49-F238E27FC236}">
                    <a16:creationId xmlns:a16="http://schemas.microsoft.com/office/drawing/2014/main" id="{A3DBC891-2610-4AC1-B1D3-806E504EF435}"/>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5" name="Freeform: Shape 334">
                <a:extLst>
                  <a:ext uri="{FF2B5EF4-FFF2-40B4-BE49-F238E27FC236}">
                    <a16:creationId xmlns:a16="http://schemas.microsoft.com/office/drawing/2014/main" id="{4D9F77CB-AC06-45E2-B791-BA0A7FC6A6C5}"/>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6" name="Freeform: Shape 335">
                <a:extLst>
                  <a:ext uri="{FF2B5EF4-FFF2-40B4-BE49-F238E27FC236}">
                    <a16:creationId xmlns:a16="http://schemas.microsoft.com/office/drawing/2014/main" id="{9006458F-4478-468F-ADDA-3A1A260F2798}"/>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7" name="Freeform: Shape 336">
                <a:extLst>
                  <a:ext uri="{FF2B5EF4-FFF2-40B4-BE49-F238E27FC236}">
                    <a16:creationId xmlns:a16="http://schemas.microsoft.com/office/drawing/2014/main" id="{366818E9-6C2E-4220-8542-BD64F8B7EE81}"/>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8" name="Freeform: Shape 337">
                <a:extLst>
                  <a:ext uri="{FF2B5EF4-FFF2-40B4-BE49-F238E27FC236}">
                    <a16:creationId xmlns:a16="http://schemas.microsoft.com/office/drawing/2014/main" id="{BD7BF3C8-FAD3-44BA-A91A-7FCE6DCE83E9}"/>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9" name="Freeform: Shape 338">
                <a:extLst>
                  <a:ext uri="{FF2B5EF4-FFF2-40B4-BE49-F238E27FC236}">
                    <a16:creationId xmlns:a16="http://schemas.microsoft.com/office/drawing/2014/main" id="{A675950D-FE3F-4100-8304-02525FC59CA4}"/>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0" name="Freeform: Shape 339">
                <a:extLst>
                  <a:ext uri="{FF2B5EF4-FFF2-40B4-BE49-F238E27FC236}">
                    <a16:creationId xmlns:a16="http://schemas.microsoft.com/office/drawing/2014/main" id="{67959628-A9E4-4868-B5C4-02A208D9EABC}"/>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1" name="Freeform: Shape 340">
                <a:extLst>
                  <a:ext uri="{FF2B5EF4-FFF2-40B4-BE49-F238E27FC236}">
                    <a16:creationId xmlns:a16="http://schemas.microsoft.com/office/drawing/2014/main" id="{ADECC7F1-0F45-486A-A990-EB276BB3384F}"/>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2" name="Freeform: Shape 341">
                <a:extLst>
                  <a:ext uri="{FF2B5EF4-FFF2-40B4-BE49-F238E27FC236}">
                    <a16:creationId xmlns:a16="http://schemas.microsoft.com/office/drawing/2014/main" id="{1245F143-DC77-4399-A4A7-A1F3B3918032}"/>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3" name="Freeform: Shape 342">
                <a:extLst>
                  <a:ext uri="{FF2B5EF4-FFF2-40B4-BE49-F238E27FC236}">
                    <a16:creationId xmlns:a16="http://schemas.microsoft.com/office/drawing/2014/main" id="{475F08F8-55E9-4206-9AAE-E916FC31406E}"/>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4" name="Freeform: Shape 343">
                <a:extLst>
                  <a:ext uri="{FF2B5EF4-FFF2-40B4-BE49-F238E27FC236}">
                    <a16:creationId xmlns:a16="http://schemas.microsoft.com/office/drawing/2014/main" id="{B161936D-1B88-4DE0-9773-06D8E71E803C}"/>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5" name="Freeform: Shape 344">
                <a:extLst>
                  <a:ext uri="{FF2B5EF4-FFF2-40B4-BE49-F238E27FC236}">
                    <a16:creationId xmlns:a16="http://schemas.microsoft.com/office/drawing/2014/main" id="{D9EA60CC-AC1F-49D4-94B1-48FD127B43A7}"/>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6" name="Freeform: Shape 345">
                <a:extLst>
                  <a:ext uri="{FF2B5EF4-FFF2-40B4-BE49-F238E27FC236}">
                    <a16:creationId xmlns:a16="http://schemas.microsoft.com/office/drawing/2014/main" id="{56AE36DF-ED72-4751-A123-9AD7BA0CEEE0}"/>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7" name="Freeform: Shape 346">
                <a:extLst>
                  <a:ext uri="{FF2B5EF4-FFF2-40B4-BE49-F238E27FC236}">
                    <a16:creationId xmlns:a16="http://schemas.microsoft.com/office/drawing/2014/main" id="{856DA2E5-CBAE-4B4F-A30B-DFC1EE9B592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8" name="Freeform: Shape 347">
                <a:extLst>
                  <a:ext uri="{FF2B5EF4-FFF2-40B4-BE49-F238E27FC236}">
                    <a16:creationId xmlns:a16="http://schemas.microsoft.com/office/drawing/2014/main" id="{5E60101A-81EF-48E2-B67D-EB8847278D98}"/>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9" name="Freeform: Shape 348">
                <a:extLst>
                  <a:ext uri="{FF2B5EF4-FFF2-40B4-BE49-F238E27FC236}">
                    <a16:creationId xmlns:a16="http://schemas.microsoft.com/office/drawing/2014/main" id="{623BF631-A52C-4AAD-B012-1FD678A1F65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0" name="Freeform: Shape 349">
                <a:extLst>
                  <a:ext uri="{FF2B5EF4-FFF2-40B4-BE49-F238E27FC236}">
                    <a16:creationId xmlns:a16="http://schemas.microsoft.com/office/drawing/2014/main" id="{3BA8C092-E3E4-4EA7-A73A-3BB13B493E2D}"/>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1" name="Freeform: Shape 350">
                <a:extLst>
                  <a:ext uri="{FF2B5EF4-FFF2-40B4-BE49-F238E27FC236}">
                    <a16:creationId xmlns:a16="http://schemas.microsoft.com/office/drawing/2014/main" id="{E4D5F4C5-FFAD-41D1-9E66-8DEA9AE3C68A}"/>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2" name="Freeform: Shape 351">
                <a:extLst>
                  <a:ext uri="{FF2B5EF4-FFF2-40B4-BE49-F238E27FC236}">
                    <a16:creationId xmlns:a16="http://schemas.microsoft.com/office/drawing/2014/main" id="{1B80E2AD-D598-4076-9A70-3FF60D761AAE}"/>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3" name="Freeform: Shape 352">
                <a:extLst>
                  <a:ext uri="{FF2B5EF4-FFF2-40B4-BE49-F238E27FC236}">
                    <a16:creationId xmlns:a16="http://schemas.microsoft.com/office/drawing/2014/main" id="{1E139F40-06E7-4E2F-A479-392BC2D27152}"/>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4" name="Freeform: Shape 353">
                <a:extLst>
                  <a:ext uri="{FF2B5EF4-FFF2-40B4-BE49-F238E27FC236}">
                    <a16:creationId xmlns:a16="http://schemas.microsoft.com/office/drawing/2014/main" id="{57B33B74-723F-44E4-8CF7-F68B6BBEE243}"/>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5" name="Freeform: Shape 354">
                <a:extLst>
                  <a:ext uri="{FF2B5EF4-FFF2-40B4-BE49-F238E27FC236}">
                    <a16:creationId xmlns:a16="http://schemas.microsoft.com/office/drawing/2014/main" id="{3300C380-880A-440E-AD73-941A859A69BF}"/>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6" name="Freeform: Shape 355">
                <a:extLst>
                  <a:ext uri="{FF2B5EF4-FFF2-40B4-BE49-F238E27FC236}">
                    <a16:creationId xmlns:a16="http://schemas.microsoft.com/office/drawing/2014/main" id="{8649CE7C-4F6C-4C19-9A37-881B022144B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7" name="Freeform: Shape 356">
                <a:extLst>
                  <a:ext uri="{FF2B5EF4-FFF2-40B4-BE49-F238E27FC236}">
                    <a16:creationId xmlns:a16="http://schemas.microsoft.com/office/drawing/2014/main" id="{88A320C2-A1D9-4FC0-89CA-B951E12B32C0}"/>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19" name="Gráfico 4">
              <a:extLst>
                <a:ext uri="{FF2B5EF4-FFF2-40B4-BE49-F238E27FC236}">
                  <a16:creationId xmlns:a16="http://schemas.microsoft.com/office/drawing/2014/main" id="{723EE676-95B0-40B5-BB3B-183555D2F1A1}"/>
                </a:ext>
              </a:extLst>
            </p:cNvPr>
            <p:cNvGrpSpPr/>
            <p:nvPr/>
          </p:nvGrpSpPr>
          <p:grpSpPr>
            <a:xfrm>
              <a:off x="10154386" y="4452483"/>
              <a:ext cx="1443404" cy="1443418"/>
              <a:chOff x="5734037" y="3067039"/>
              <a:chExt cx="724483" cy="724489"/>
            </a:xfrm>
            <a:grpFill/>
          </p:grpSpPr>
          <p:sp>
            <p:nvSpPr>
              <p:cNvPr id="20" name="Freeform: Shape 19">
                <a:extLst>
                  <a:ext uri="{FF2B5EF4-FFF2-40B4-BE49-F238E27FC236}">
                    <a16:creationId xmlns:a16="http://schemas.microsoft.com/office/drawing/2014/main" id="{13EE9E24-328D-4967-A7D6-9AD696D5C918}"/>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 name="Freeform: Shape 20">
                <a:extLst>
                  <a:ext uri="{FF2B5EF4-FFF2-40B4-BE49-F238E27FC236}">
                    <a16:creationId xmlns:a16="http://schemas.microsoft.com/office/drawing/2014/main" id="{7F066982-3E06-46AC-8C85-3AA30F5EFDB9}"/>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E699AAE6-74C2-4138-8B31-465764562509}"/>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2FB875D4-122F-435D-8C34-5FA4B0BBE08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 name="Freeform: Shape 23">
                <a:extLst>
                  <a:ext uri="{FF2B5EF4-FFF2-40B4-BE49-F238E27FC236}">
                    <a16:creationId xmlns:a16="http://schemas.microsoft.com/office/drawing/2014/main" id="{A1E1023F-42A9-42FC-86FB-4730DD3158D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 name="Freeform: Shape 24">
                <a:extLst>
                  <a:ext uri="{FF2B5EF4-FFF2-40B4-BE49-F238E27FC236}">
                    <a16:creationId xmlns:a16="http://schemas.microsoft.com/office/drawing/2014/main" id="{219FA068-A7DA-424C-81C0-CCA59AFF291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6" name="Freeform: Shape 25">
                <a:extLst>
                  <a:ext uri="{FF2B5EF4-FFF2-40B4-BE49-F238E27FC236}">
                    <a16:creationId xmlns:a16="http://schemas.microsoft.com/office/drawing/2014/main" id="{76050C48-FA99-47E4-9729-B386AD54EA47}"/>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7" name="Freeform: Shape 26">
                <a:extLst>
                  <a:ext uri="{FF2B5EF4-FFF2-40B4-BE49-F238E27FC236}">
                    <a16:creationId xmlns:a16="http://schemas.microsoft.com/office/drawing/2014/main" id="{A327ECE9-CE51-4C29-9AFB-D740BC96774A}"/>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8" name="Freeform: Shape 27">
                <a:extLst>
                  <a:ext uri="{FF2B5EF4-FFF2-40B4-BE49-F238E27FC236}">
                    <a16:creationId xmlns:a16="http://schemas.microsoft.com/office/drawing/2014/main" id="{3314F941-FE16-4684-AD11-40031407E28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9" name="Freeform: Shape 28">
                <a:extLst>
                  <a:ext uri="{FF2B5EF4-FFF2-40B4-BE49-F238E27FC236}">
                    <a16:creationId xmlns:a16="http://schemas.microsoft.com/office/drawing/2014/main" id="{A12ED5B2-85E7-4C0F-911D-84166633F6CF}"/>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 name="Freeform: Shape 29">
                <a:extLst>
                  <a:ext uri="{FF2B5EF4-FFF2-40B4-BE49-F238E27FC236}">
                    <a16:creationId xmlns:a16="http://schemas.microsoft.com/office/drawing/2014/main" id="{E16B5A61-8CFF-4FDF-9B21-09C8297A4DAB}"/>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 name="Freeform: Shape 30">
                <a:extLst>
                  <a:ext uri="{FF2B5EF4-FFF2-40B4-BE49-F238E27FC236}">
                    <a16:creationId xmlns:a16="http://schemas.microsoft.com/office/drawing/2014/main" id="{CE0A8595-93E1-4499-86A8-9B43B07C11D1}"/>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 name="Freeform: Shape 31">
                <a:extLst>
                  <a:ext uri="{FF2B5EF4-FFF2-40B4-BE49-F238E27FC236}">
                    <a16:creationId xmlns:a16="http://schemas.microsoft.com/office/drawing/2014/main" id="{2C380735-19C3-47FA-978D-3E9904679374}"/>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 name="Freeform: Shape 32">
                <a:extLst>
                  <a:ext uri="{FF2B5EF4-FFF2-40B4-BE49-F238E27FC236}">
                    <a16:creationId xmlns:a16="http://schemas.microsoft.com/office/drawing/2014/main" id="{CA6B2F2B-1750-4093-AD58-D2AA9CF8266F}"/>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4" name="Freeform: Shape 33">
                <a:extLst>
                  <a:ext uri="{FF2B5EF4-FFF2-40B4-BE49-F238E27FC236}">
                    <a16:creationId xmlns:a16="http://schemas.microsoft.com/office/drawing/2014/main" id="{AB32A52B-3F30-43A0-88FD-9AB3DD78B034}"/>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5" name="Freeform: Shape 34">
                <a:extLst>
                  <a:ext uri="{FF2B5EF4-FFF2-40B4-BE49-F238E27FC236}">
                    <a16:creationId xmlns:a16="http://schemas.microsoft.com/office/drawing/2014/main" id="{C94B2563-F4BE-4780-ABE8-8359DBB2371F}"/>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6" name="Freeform: Shape 35">
                <a:extLst>
                  <a:ext uri="{FF2B5EF4-FFF2-40B4-BE49-F238E27FC236}">
                    <a16:creationId xmlns:a16="http://schemas.microsoft.com/office/drawing/2014/main" id="{372DFDDB-1231-49CA-84CA-E4BE438A318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930DEA24-357A-4CE2-A894-9CC59149E6BB}"/>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8" name="Freeform: Shape 37">
                <a:extLst>
                  <a:ext uri="{FF2B5EF4-FFF2-40B4-BE49-F238E27FC236}">
                    <a16:creationId xmlns:a16="http://schemas.microsoft.com/office/drawing/2014/main" id="{5334C62D-A806-464B-86FF-63BA4B4B7DB0}"/>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9" name="Freeform: Shape 38">
                <a:extLst>
                  <a:ext uri="{FF2B5EF4-FFF2-40B4-BE49-F238E27FC236}">
                    <a16:creationId xmlns:a16="http://schemas.microsoft.com/office/drawing/2014/main" id="{DC0AE61D-5513-4496-AF95-4F1FA2D368B3}"/>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7D604D00-5107-4CA5-8461-DBF2520C1636}"/>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ABF1B949-6E40-46C3-BCE9-DA2A24C5D2AF}"/>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9C0D9DE4-3D59-4B4F-8054-99080988D424}"/>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DF2EC95B-927F-4B94-B878-CD68D0DC4E24}"/>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4" name="Freeform: Shape 43">
                <a:extLst>
                  <a:ext uri="{FF2B5EF4-FFF2-40B4-BE49-F238E27FC236}">
                    <a16:creationId xmlns:a16="http://schemas.microsoft.com/office/drawing/2014/main" id="{7001FEFB-AE24-4CF7-8EEF-084BCD466D81}"/>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5" name="Freeform: Shape 44">
                <a:extLst>
                  <a:ext uri="{FF2B5EF4-FFF2-40B4-BE49-F238E27FC236}">
                    <a16:creationId xmlns:a16="http://schemas.microsoft.com/office/drawing/2014/main" id="{459BD4F3-A5E1-4F7D-A7AB-EF6BED5BE889}"/>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6" name="Freeform: Shape 45">
                <a:extLst>
                  <a:ext uri="{FF2B5EF4-FFF2-40B4-BE49-F238E27FC236}">
                    <a16:creationId xmlns:a16="http://schemas.microsoft.com/office/drawing/2014/main" id="{F1687F6E-4940-4782-A3A7-5C9C1552BF4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7" name="Freeform: Shape 46">
                <a:extLst>
                  <a:ext uri="{FF2B5EF4-FFF2-40B4-BE49-F238E27FC236}">
                    <a16:creationId xmlns:a16="http://schemas.microsoft.com/office/drawing/2014/main" id="{BEC7FFDC-A904-44D2-8F0B-91A5C76CC514}"/>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8" name="Freeform: Shape 47">
                <a:extLst>
                  <a:ext uri="{FF2B5EF4-FFF2-40B4-BE49-F238E27FC236}">
                    <a16:creationId xmlns:a16="http://schemas.microsoft.com/office/drawing/2014/main" id="{EA15C8BC-5975-40E1-A988-EB34FBCF078A}"/>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9" name="Freeform: Shape 48">
                <a:extLst>
                  <a:ext uri="{FF2B5EF4-FFF2-40B4-BE49-F238E27FC236}">
                    <a16:creationId xmlns:a16="http://schemas.microsoft.com/office/drawing/2014/main" id="{371BAC0D-2BF9-4781-A7BB-06AA16D0E6C2}"/>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0" name="Freeform: Shape 49">
                <a:extLst>
                  <a:ext uri="{FF2B5EF4-FFF2-40B4-BE49-F238E27FC236}">
                    <a16:creationId xmlns:a16="http://schemas.microsoft.com/office/drawing/2014/main" id="{8FD04182-650D-498F-A066-FE4C0FA6DA1E}"/>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1" name="Freeform: Shape 50">
                <a:extLst>
                  <a:ext uri="{FF2B5EF4-FFF2-40B4-BE49-F238E27FC236}">
                    <a16:creationId xmlns:a16="http://schemas.microsoft.com/office/drawing/2014/main" id="{6E839DFF-01B4-4B5E-9910-024EC8FE1DA7}"/>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2" name="Freeform: Shape 51">
                <a:extLst>
                  <a:ext uri="{FF2B5EF4-FFF2-40B4-BE49-F238E27FC236}">
                    <a16:creationId xmlns:a16="http://schemas.microsoft.com/office/drawing/2014/main" id="{0C100C3D-5A4C-4D50-AAEC-07A4457548DE}"/>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3" name="Freeform: Shape 52">
                <a:extLst>
                  <a:ext uri="{FF2B5EF4-FFF2-40B4-BE49-F238E27FC236}">
                    <a16:creationId xmlns:a16="http://schemas.microsoft.com/office/drawing/2014/main" id="{C8647050-08AF-4BD8-87C4-CA230312901B}"/>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4" name="Freeform: Shape 53">
                <a:extLst>
                  <a:ext uri="{FF2B5EF4-FFF2-40B4-BE49-F238E27FC236}">
                    <a16:creationId xmlns:a16="http://schemas.microsoft.com/office/drawing/2014/main" id="{9A0F33E0-AADA-44E2-A5AC-31DF5EE3D38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5" name="Freeform: Shape 54">
                <a:extLst>
                  <a:ext uri="{FF2B5EF4-FFF2-40B4-BE49-F238E27FC236}">
                    <a16:creationId xmlns:a16="http://schemas.microsoft.com/office/drawing/2014/main" id="{32C8FA1D-A02A-4388-9886-69EBC58C077E}"/>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6" name="Freeform: Shape 55">
                <a:extLst>
                  <a:ext uri="{FF2B5EF4-FFF2-40B4-BE49-F238E27FC236}">
                    <a16:creationId xmlns:a16="http://schemas.microsoft.com/office/drawing/2014/main" id="{99421FD3-355A-4629-BFAD-527ECD82EE0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7" name="Freeform: Shape 56">
                <a:extLst>
                  <a:ext uri="{FF2B5EF4-FFF2-40B4-BE49-F238E27FC236}">
                    <a16:creationId xmlns:a16="http://schemas.microsoft.com/office/drawing/2014/main" id="{2AB71DCF-EB57-4B33-9FF7-11CA0CB96573}"/>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8" name="Freeform: Shape 57">
                <a:extLst>
                  <a:ext uri="{FF2B5EF4-FFF2-40B4-BE49-F238E27FC236}">
                    <a16:creationId xmlns:a16="http://schemas.microsoft.com/office/drawing/2014/main" id="{CE86AA54-A444-4823-A6DC-491E77E34B4A}"/>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59" name="Freeform: Shape 58">
                <a:extLst>
                  <a:ext uri="{FF2B5EF4-FFF2-40B4-BE49-F238E27FC236}">
                    <a16:creationId xmlns:a16="http://schemas.microsoft.com/office/drawing/2014/main" id="{750E2DF6-23A6-4192-BD64-7997AABE595B}"/>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0" name="Freeform: Shape 59">
                <a:extLst>
                  <a:ext uri="{FF2B5EF4-FFF2-40B4-BE49-F238E27FC236}">
                    <a16:creationId xmlns:a16="http://schemas.microsoft.com/office/drawing/2014/main" id="{DC3D9758-1EA4-43A6-8375-DDED592A9AB6}"/>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1" name="Freeform: Shape 60">
                <a:extLst>
                  <a:ext uri="{FF2B5EF4-FFF2-40B4-BE49-F238E27FC236}">
                    <a16:creationId xmlns:a16="http://schemas.microsoft.com/office/drawing/2014/main" id="{1DFC1416-C64A-4C0B-8898-ABAABA0FCBC2}"/>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2" name="Freeform: Shape 61">
                <a:extLst>
                  <a:ext uri="{FF2B5EF4-FFF2-40B4-BE49-F238E27FC236}">
                    <a16:creationId xmlns:a16="http://schemas.microsoft.com/office/drawing/2014/main" id="{D2A221D1-7EAA-4907-A58E-8E81E7BA4748}"/>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3" name="Freeform: Shape 62">
                <a:extLst>
                  <a:ext uri="{FF2B5EF4-FFF2-40B4-BE49-F238E27FC236}">
                    <a16:creationId xmlns:a16="http://schemas.microsoft.com/office/drawing/2014/main" id="{AAC899B4-B060-44A9-9E5E-60A775CE2D41}"/>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4" name="Freeform: Shape 63">
                <a:extLst>
                  <a:ext uri="{FF2B5EF4-FFF2-40B4-BE49-F238E27FC236}">
                    <a16:creationId xmlns:a16="http://schemas.microsoft.com/office/drawing/2014/main" id="{F68A0E9C-6E97-4889-8C4E-1771D6465B4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5" name="Freeform: Shape 64">
                <a:extLst>
                  <a:ext uri="{FF2B5EF4-FFF2-40B4-BE49-F238E27FC236}">
                    <a16:creationId xmlns:a16="http://schemas.microsoft.com/office/drawing/2014/main" id="{D705A29F-351D-4D7D-AB5F-B6A24011D559}"/>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6" name="Freeform: Shape 65">
                <a:extLst>
                  <a:ext uri="{FF2B5EF4-FFF2-40B4-BE49-F238E27FC236}">
                    <a16:creationId xmlns:a16="http://schemas.microsoft.com/office/drawing/2014/main" id="{EC0BB292-2828-40AB-A869-CF6D114F0630}"/>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7" name="Freeform: Shape 66">
                <a:extLst>
                  <a:ext uri="{FF2B5EF4-FFF2-40B4-BE49-F238E27FC236}">
                    <a16:creationId xmlns:a16="http://schemas.microsoft.com/office/drawing/2014/main" id="{78EEFC2A-B463-4C2F-8D33-BA746EEC561E}"/>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8" name="Freeform: Shape 67">
                <a:extLst>
                  <a:ext uri="{FF2B5EF4-FFF2-40B4-BE49-F238E27FC236}">
                    <a16:creationId xmlns:a16="http://schemas.microsoft.com/office/drawing/2014/main" id="{669784EC-901F-43E1-9785-CA274A2E37AE}"/>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69" name="Freeform: Shape 68">
                <a:extLst>
                  <a:ext uri="{FF2B5EF4-FFF2-40B4-BE49-F238E27FC236}">
                    <a16:creationId xmlns:a16="http://schemas.microsoft.com/office/drawing/2014/main" id="{EA79E5A7-5CA0-40FF-86F1-17C44CDA5EE3}"/>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0" name="Freeform: Shape 69">
                <a:extLst>
                  <a:ext uri="{FF2B5EF4-FFF2-40B4-BE49-F238E27FC236}">
                    <a16:creationId xmlns:a16="http://schemas.microsoft.com/office/drawing/2014/main" id="{CA733E24-831B-4F88-B794-2CBF062D1F3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1" name="Freeform: Shape 70">
                <a:extLst>
                  <a:ext uri="{FF2B5EF4-FFF2-40B4-BE49-F238E27FC236}">
                    <a16:creationId xmlns:a16="http://schemas.microsoft.com/office/drawing/2014/main" id="{6C529298-268D-4F6A-8278-B794C72F612D}"/>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2" name="Freeform: Shape 71">
                <a:extLst>
                  <a:ext uri="{FF2B5EF4-FFF2-40B4-BE49-F238E27FC236}">
                    <a16:creationId xmlns:a16="http://schemas.microsoft.com/office/drawing/2014/main" id="{9025A9CB-F748-49F6-BD88-DACA23F6D574}"/>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3" name="Freeform: Shape 72">
                <a:extLst>
                  <a:ext uri="{FF2B5EF4-FFF2-40B4-BE49-F238E27FC236}">
                    <a16:creationId xmlns:a16="http://schemas.microsoft.com/office/drawing/2014/main" id="{54D26918-0834-40FF-888A-16AB573AB42D}"/>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4" name="Freeform: Shape 73">
                <a:extLst>
                  <a:ext uri="{FF2B5EF4-FFF2-40B4-BE49-F238E27FC236}">
                    <a16:creationId xmlns:a16="http://schemas.microsoft.com/office/drawing/2014/main" id="{3BA0D0AD-9F3E-4A88-AD9A-027E61780550}"/>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5" name="Freeform: Shape 74">
                <a:extLst>
                  <a:ext uri="{FF2B5EF4-FFF2-40B4-BE49-F238E27FC236}">
                    <a16:creationId xmlns:a16="http://schemas.microsoft.com/office/drawing/2014/main" id="{C89DCC43-513D-49FC-AF25-83BBD29B7661}"/>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6" name="Freeform: Shape 75">
                <a:extLst>
                  <a:ext uri="{FF2B5EF4-FFF2-40B4-BE49-F238E27FC236}">
                    <a16:creationId xmlns:a16="http://schemas.microsoft.com/office/drawing/2014/main" id="{AFEAF63A-AFBF-4F67-88D7-ADA3D9E00FC4}"/>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7" name="Freeform: Shape 76">
                <a:extLst>
                  <a:ext uri="{FF2B5EF4-FFF2-40B4-BE49-F238E27FC236}">
                    <a16:creationId xmlns:a16="http://schemas.microsoft.com/office/drawing/2014/main" id="{448DE51B-423E-482E-903E-5139E42BDD4C}"/>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8" name="Freeform: Shape 77">
                <a:extLst>
                  <a:ext uri="{FF2B5EF4-FFF2-40B4-BE49-F238E27FC236}">
                    <a16:creationId xmlns:a16="http://schemas.microsoft.com/office/drawing/2014/main" id="{5449ADB8-318D-4965-814B-D6A13F780F1D}"/>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79" name="Freeform: Shape 78">
                <a:extLst>
                  <a:ext uri="{FF2B5EF4-FFF2-40B4-BE49-F238E27FC236}">
                    <a16:creationId xmlns:a16="http://schemas.microsoft.com/office/drawing/2014/main" id="{FD514D12-AA49-408C-BEE1-BBCF4C036159}"/>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0" name="Freeform: Shape 79">
                <a:extLst>
                  <a:ext uri="{FF2B5EF4-FFF2-40B4-BE49-F238E27FC236}">
                    <a16:creationId xmlns:a16="http://schemas.microsoft.com/office/drawing/2014/main" id="{05A785BE-E570-4DB4-8F7F-0AC9077116D8}"/>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1" name="Freeform: Shape 80">
                <a:extLst>
                  <a:ext uri="{FF2B5EF4-FFF2-40B4-BE49-F238E27FC236}">
                    <a16:creationId xmlns:a16="http://schemas.microsoft.com/office/drawing/2014/main" id="{97E79511-3F2F-4B2E-8830-7B7F555DA83E}"/>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2" name="Freeform: Shape 81">
                <a:extLst>
                  <a:ext uri="{FF2B5EF4-FFF2-40B4-BE49-F238E27FC236}">
                    <a16:creationId xmlns:a16="http://schemas.microsoft.com/office/drawing/2014/main" id="{DB7310B7-0080-4264-91E4-C548107F6D72}"/>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3" name="Freeform: Shape 82">
                <a:extLst>
                  <a:ext uri="{FF2B5EF4-FFF2-40B4-BE49-F238E27FC236}">
                    <a16:creationId xmlns:a16="http://schemas.microsoft.com/office/drawing/2014/main" id="{45FF82DB-4737-404E-9ACA-B19B6A089EA8}"/>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4" name="Freeform: Shape 83">
                <a:extLst>
                  <a:ext uri="{FF2B5EF4-FFF2-40B4-BE49-F238E27FC236}">
                    <a16:creationId xmlns:a16="http://schemas.microsoft.com/office/drawing/2014/main" id="{43A6BFE2-F1B0-4924-9302-9DA895CA44C3}"/>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5" name="Freeform: Shape 84">
                <a:extLst>
                  <a:ext uri="{FF2B5EF4-FFF2-40B4-BE49-F238E27FC236}">
                    <a16:creationId xmlns:a16="http://schemas.microsoft.com/office/drawing/2014/main" id="{9CDDEDDC-F6C4-4D85-8B8D-DA09731DAC62}"/>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6" name="Freeform: Shape 85">
                <a:extLst>
                  <a:ext uri="{FF2B5EF4-FFF2-40B4-BE49-F238E27FC236}">
                    <a16:creationId xmlns:a16="http://schemas.microsoft.com/office/drawing/2014/main" id="{DA23F74A-EE1B-414F-A58F-CB49D8A3292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7" name="Freeform: Shape 86">
                <a:extLst>
                  <a:ext uri="{FF2B5EF4-FFF2-40B4-BE49-F238E27FC236}">
                    <a16:creationId xmlns:a16="http://schemas.microsoft.com/office/drawing/2014/main" id="{56AFD036-E68B-45F9-9B76-E4B3A4B50800}"/>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8" name="Freeform: Shape 87">
                <a:extLst>
                  <a:ext uri="{FF2B5EF4-FFF2-40B4-BE49-F238E27FC236}">
                    <a16:creationId xmlns:a16="http://schemas.microsoft.com/office/drawing/2014/main" id="{2ACC9D1B-CB8B-4193-B702-DA68B92DE9F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89" name="Freeform: Shape 88">
                <a:extLst>
                  <a:ext uri="{FF2B5EF4-FFF2-40B4-BE49-F238E27FC236}">
                    <a16:creationId xmlns:a16="http://schemas.microsoft.com/office/drawing/2014/main" id="{0FBC88AB-930A-4D32-8DB1-82563BFF0EAE}"/>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0" name="Freeform: Shape 89">
                <a:extLst>
                  <a:ext uri="{FF2B5EF4-FFF2-40B4-BE49-F238E27FC236}">
                    <a16:creationId xmlns:a16="http://schemas.microsoft.com/office/drawing/2014/main" id="{74274EB1-FC6D-4C4D-965D-DEBA4589221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1" name="Freeform: Shape 90">
                <a:extLst>
                  <a:ext uri="{FF2B5EF4-FFF2-40B4-BE49-F238E27FC236}">
                    <a16:creationId xmlns:a16="http://schemas.microsoft.com/office/drawing/2014/main" id="{FE4E35D8-7704-40DC-A190-5B4E8BE44974}"/>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2" name="Freeform: Shape 91">
                <a:extLst>
                  <a:ext uri="{FF2B5EF4-FFF2-40B4-BE49-F238E27FC236}">
                    <a16:creationId xmlns:a16="http://schemas.microsoft.com/office/drawing/2014/main" id="{EDB1E803-1D4D-4912-BA76-9EF947E19AF0}"/>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3" name="Freeform: Shape 92">
                <a:extLst>
                  <a:ext uri="{FF2B5EF4-FFF2-40B4-BE49-F238E27FC236}">
                    <a16:creationId xmlns:a16="http://schemas.microsoft.com/office/drawing/2014/main" id="{7E241842-A248-438B-B3B4-37A05240BCBE}"/>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4" name="Freeform: Shape 93">
                <a:extLst>
                  <a:ext uri="{FF2B5EF4-FFF2-40B4-BE49-F238E27FC236}">
                    <a16:creationId xmlns:a16="http://schemas.microsoft.com/office/drawing/2014/main" id="{C6E092F6-1BFE-4656-9029-9A2EEE8F79FD}"/>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5" name="Freeform: Shape 94">
                <a:extLst>
                  <a:ext uri="{FF2B5EF4-FFF2-40B4-BE49-F238E27FC236}">
                    <a16:creationId xmlns:a16="http://schemas.microsoft.com/office/drawing/2014/main" id="{F4A890A0-353B-4CBB-8FD1-059BE94011AD}"/>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6" name="Freeform: Shape 95">
                <a:extLst>
                  <a:ext uri="{FF2B5EF4-FFF2-40B4-BE49-F238E27FC236}">
                    <a16:creationId xmlns:a16="http://schemas.microsoft.com/office/drawing/2014/main" id="{6EFA174A-A4E5-4264-BD07-007305986AAF}"/>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7" name="Freeform: Shape 96">
                <a:extLst>
                  <a:ext uri="{FF2B5EF4-FFF2-40B4-BE49-F238E27FC236}">
                    <a16:creationId xmlns:a16="http://schemas.microsoft.com/office/drawing/2014/main" id="{3FBAD25F-2FFC-4CEC-9B8A-5ED34707E666}"/>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8" name="Freeform: Shape 97">
                <a:extLst>
                  <a:ext uri="{FF2B5EF4-FFF2-40B4-BE49-F238E27FC236}">
                    <a16:creationId xmlns:a16="http://schemas.microsoft.com/office/drawing/2014/main" id="{342EF4A1-21C1-45D4-B700-6EA4BF21BE00}"/>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99" name="Freeform: Shape 98">
                <a:extLst>
                  <a:ext uri="{FF2B5EF4-FFF2-40B4-BE49-F238E27FC236}">
                    <a16:creationId xmlns:a16="http://schemas.microsoft.com/office/drawing/2014/main" id="{B2CCF840-70EA-4C9C-848E-B27B79A75DB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0" name="Freeform: Shape 99">
                <a:extLst>
                  <a:ext uri="{FF2B5EF4-FFF2-40B4-BE49-F238E27FC236}">
                    <a16:creationId xmlns:a16="http://schemas.microsoft.com/office/drawing/2014/main" id="{8E311D1C-5934-4C97-809E-E996B3845BA4}"/>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1" name="Freeform: Shape 100">
                <a:extLst>
                  <a:ext uri="{FF2B5EF4-FFF2-40B4-BE49-F238E27FC236}">
                    <a16:creationId xmlns:a16="http://schemas.microsoft.com/office/drawing/2014/main" id="{B13F883A-929B-46F7-A9A8-547ACE9C0471}"/>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2" name="Freeform: Shape 101">
                <a:extLst>
                  <a:ext uri="{FF2B5EF4-FFF2-40B4-BE49-F238E27FC236}">
                    <a16:creationId xmlns:a16="http://schemas.microsoft.com/office/drawing/2014/main" id="{16D72D9D-260C-42C4-B864-6AFFB236A12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3" name="Freeform: Shape 102">
                <a:extLst>
                  <a:ext uri="{FF2B5EF4-FFF2-40B4-BE49-F238E27FC236}">
                    <a16:creationId xmlns:a16="http://schemas.microsoft.com/office/drawing/2014/main" id="{57F62680-33C3-4510-A3B0-40F179FCEF84}"/>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4" name="Freeform: Shape 103">
                <a:extLst>
                  <a:ext uri="{FF2B5EF4-FFF2-40B4-BE49-F238E27FC236}">
                    <a16:creationId xmlns:a16="http://schemas.microsoft.com/office/drawing/2014/main" id="{8C3F6DBC-3B3A-429F-A49A-485EF9960069}"/>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5" name="Freeform: Shape 104">
                <a:extLst>
                  <a:ext uri="{FF2B5EF4-FFF2-40B4-BE49-F238E27FC236}">
                    <a16:creationId xmlns:a16="http://schemas.microsoft.com/office/drawing/2014/main" id="{09CFDDBA-E518-4324-B18A-EF6E4B50B84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6" name="Freeform: Shape 105">
                <a:extLst>
                  <a:ext uri="{FF2B5EF4-FFF2-40B4-BE49-F238E27FC236}">
                    <a16:creationId xmlns:a16="http://schemas.microsoft.com/office/drawing/2014/main" id="{C8579CBC-E6AF-4829-AA1D-7B277821341A}"/>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7" name="Freeform: Shape 106">
                <a:extLst>
                  <a:ext uri="{FF2B5EF4-FFF2-40B4-BE49-F238E27FC236}">
                    <a16:creationId xmlns:a16="http://schemas.microsoft.com/office/drawing/2014/main" id="{F4F87C77-9949-468A-9B86-3D4A3CB1D080}"/>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8" name="Freeform: Shape 107">
                <a:extLst>
                  <a:ext uri="{FF2B5EF4-FFF2-40B4-BE49-F238E27FC236}">
                    <a16:creationId xmlns:a16="http://schemas.microsoft.com/office/drawing/2014/main" id="{C0DAD71F-08D6-41FB-93B2-448EB15BCB30}"/>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09" name="Freeform: Shape 108">
                <a:extLst>
                  <a:ext uri="{FF2B5EF4-FFF2-40B4-BE49-F238E27FC236}">
                    <a16:creationId xmlns:a16="http://schemas.microsoft.com/office/drawing/2014/main" id="{BFE5B582-FC98-4E72-9AFF-067166B79359}"/>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0" name="Freeform: Shape 109">
                <a:extLst>
                  <a:ext uri="{FF2B5EF4-FFF2-40B4-BE49-F238E27FC236}">
                    <a16:creationId xmlns:a16="http://schemas.microsoft.com/office/drawing/2014/main" id="{AA87FE08-67A7-40C4-BA28-5C87D875EB1A}"/>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1" name="Freeform: Shape 110">
                <a:extLst>
                  <a:ext uri="{FF2B5EF4-FFF2-40B4-BE49-F238E27FC236}">
                    <a16:creationId xmlns:a16="http://schemas.microsoft.com/office/drawing/2014/main" id="{601F8489-E1AB-4730-8A77-EFF164E47BCC}"/>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2" name="Freeform: Shape 111">
                <a:extLst>
                  <a:ext uri="{FF2B5EF4-FFF2-40B4-BE49-F238E27FC236}">
                    <a16:creationId xmlns:a16="http://schemas.microsoft.com/office/drawing/2014/main" id="{D3E2442A-D936-4EBA-A666-6E82DB2DA28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3" name="Freeform: Shape 112">
                <a:extLst>
                  <a:ext uri="{FF2B5EF4-FFF2-40B4-BE49-F238E27FC236}">
                    <a16:creationId xmlns:a16="http://schemas.microsoft.com/office/drawing/2014/main" id="{2E891E37-78A2-43D1-99C0-5F53AC4AD9D4}"/>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4" name="Freeform: Shape 113">
                <a:extLst>
                  <a:ext uri="{FF2B5EF4-FFF2-40B4-BE49-F238E27FC236}">
                    <a16:creationId xmlns:a16="http://schemas.microsoft.com/office/drawing/2014/main" id="{FF5FE9C1-0A9F-4E0A-8F9E-3EF3223F9E0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5" name="Freeform: Shape 114">
                <a:extLst>
                  <a:ext uri="{FF2B5EF4-FFF2-40B4-BE49-F238E27FC236}">
                    <a16:creationId xmlns:a16="http://schemas.microsoft.com/office/drawing/2014/main" id="{57C2FED7-F344-47E5-BB1E-E7CB26B335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6" name="Freeform: Shape 115">
                <a:extLst>
                  <a:ext uri="{FF2B5EF4-FFF2-40B4-BE49-F238E27FC236}">
                    <a16:creationId xmlns:a16="http://schemas.microsoft.com/office/drawing/2014/main" id="{C95DD38F-B4B9-40A1-B7BD-EDF00AFD64F9}"/>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7" name="Freeform: Shape 116">
                <a:extLst>
                  <a:ext uri="{FF2B5EF4-FFF2-40B4-BE49-F238E27FC236}">
                    <a16:creationId xmlns:a16="http://schemas.microsoft.com/office/drawing/2014/main" id="{B1334E03-6B96-4D5A-8314-2AAB15396089}"/>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8" name="Freeform: Shape 117">
                <a:extLst>
                  <a:ext uri="{FF2B5EF4-FFF2-40B4-BE49-F238E27FC236}">
                    <a16:creationId xmlns:a16="http://schemas.microsoft.com/office/drawing/2014/main" id="{59EFDAF0-6330-4D40-B4E4-57C5891A998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19" name="Freeform: Shape 118">
                <a:extLst>
                  <a:ext uri="{FF2B5EF4-FFF2-40B4-BE49-F238E27FC236}">
                    <a16:creationId xmlns:a16="http://schemas.microsoft.com/office/drawing/2014/main" id="{6EDDC210-93CC-4464-BDA2-3CC18C0C693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0" name="Freeform: Shape 119">
                <a:extLst>
                  <a:ext uri="{FF2B5EF4-FFF2-40B4-BE49-F238E27FC236}">
                    <a16:creationId xmlns:a16="http://schemas.microsoft.com/office/drawing/2014/main" id="{9E521203-1A0B-470B-B729-1B8B0AFF5A39}"/>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1" name="Freeform: Shape 120">
                <a:extLst>
                  <a:ext uri="{FF2B5EF4-FFF2-40B4-BE49-F238E27FC236}">
                    <a16:creationId xmlns:a16="http://schemas.microsoft.com/office/drawing/2014/main" id="{091C18AB-4BE0-4C09-ABC6-05334DF7826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2" name="Freeform: Shape 121">
                <a:extLst>
                  <a:ext uri="{FF2B5EF4-FFF2-40B4-BE49-F238E27FC236}">
                    <a16:creationId xmlns:a16="http://schemas.microsoft.com/office/drawing/2014/main" id="{4EA1AE17-D725-411E-AFAC-60B5A959DF4E}"/>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3" name="Freeform: Shape 122">
                <a:extLst>
                  <a:ext uri="{FF2B5EF4-FFF2-40B4-BE49-F238E27FC236}">
                    <a16:creationId xmlns:a16="http://schemas.microsoft.com/office/drawing/2014/main" id="{6D6D2AB0-DEA8-4510-96C2-B8547E8A7DD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4" name="Freeform: Shape 123">
                <a:extLst>
                  <a:ext uri="{FF2B5EF4-FFF2-40B4-BE49-F238E27FC236}">
                    <a16:creationId xmlns:a16="http://schemas.microsoft.com/office/drawing/2014/main" id="{5D2C70B9-3A29-4A3F-B9E2-02A556FB509F}"/>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5" name="Freeform: Shape 124">
                <a:extLst>
                  <a:ext uri="{FF2B5EF4-FFF2-40B4-BE49-F238E27FC236}">
                    <a16:creationId xmlns:a16="http://schemas.microsoft.com/office/drawing/2014/main" id="{B7B5EA85-B9B6-47B1-9156-980D6B0EE59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6" name="Freeform: Shape 125">
                <a:extLst>
                  <a:ext uri="{FF2B5EF4-FFF2-40B4-BE49-F238E27FC236}">
                    <a16:creationId xmlns:a16="http://schemas.microsoft.com/office/drawing/2014/main" id="{2C8DB9BF-A31E-45AC-8271-73868A63504C}"/>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7" name="Freeform: Shape 126">
                <a:extLst>
                  <a:ext uri="{FF2B5EF4-FFF2-40B4-BE49-F238E27FC236}">
                    <a16:creationId xmlns:a16="http://schemas.microsoft.com/office/drawing/2014/main" id="{3F5BC346-9C8F-4FC2-884E-BC40B09E9461}"/>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8" name="Freeform: Shape 127">
                <a:extLst>
                  <a:ext uri="{FF2B5EF4-FFF2-40B4-BE49-F238E27FC236}">
                    <a16:creationId xmlns:a16="http://schemas.microsoft.com/office/drawing/2014/main" id="{4E18F1FE-B933-45C8-9F4F-53DCCC1FA2CA}"/>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29" name="Freeform: Shape 128">
                <a:extLst>
                  <a:ext uri="{FF2B5EF4-FFF2-40B4-BE49-F238E27FC236}">
                    <a16:creationId xmlns:a16="http://schemas.microsoft.com/office/drawing/2014/main" id="{8CF9F0AF-3E92-4593-88F2-0A9691F8FEA5}"/>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0" name="Freeform: Shape 129">
                <a:extLst>
                  <a:ext uri="{FF2B5EF4-FFF2-40B4-BE49-F238E27FC236}">
                    <a16:creationId xmlns:a16="http://schemas.microsoft.com/office/drawing/2014/main" id="{5F8E407F-7C3D-4C6D-A845-CE6C18A4E19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1" name="Freeform: Shape 130">
                <a:extLst>
                  <a:ext uri="{FF2B5EF4-FFF2-40B4-BE49-F238E27FC236}">
                    <a16:creationId xmlns:a16="http://schemas.microsoft.com/office/drawing/2014/main" id="{65B86F18-3F82-406B-A6B8-73508323F5B1}"/>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2" name="Freeform: Shape 131">
                <a:extLst>
                  <a:ext uri="{FF2B5EF4-FFF2-40B4-BE49-F238E27FC236}">
                    <a16:creationId xmlns:a16="http://schemas.microsoft.com/office/drawing/2014/main" id="{282DBE01-A20A-44FA-B824-6B6AE5B47541}"/>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3" name="Freeform: Shape 132">
                <a:extLst>
                  <a:ext uri="{FF2B5EF4-FFF2-40B4-BE49-F238E27FC236}">
                    <a16:creationId xmlns:a16="http://schemas.microsoft.com/office/drawing/2014/main" id="{525BA03A-821A-451C-974A-5BC54F600152}"/>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4" name="Freeform: Shape 133">
                <a:extLst>
                  <a:ext uri="{FF2B5EF4-FFF2-40B4-BE49-F238E27FC236}">
                    <a16:creationId xmlns:a16="http://schemas.microsoft.com/office/drawing/2014/main" id="{C4A1A8AE-42A8-458F-9647-2B1E0080C328}"/>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5" name="Freeform: Shape 134">
                <a:extLst>
                  <a:ext uri="{FF2B5EF4-FFF2-40B4-BE49-F238E27FC236}">
                    <a16:creationId xmlns:a16="http://schemas.microsoft.com/office/drawing/2014/main" id="{1061C57A-74C4-42DF-837D-4BD2480F5637}"/>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6" name="Freeform: Shape 135">
                <a:extLst>
                  <a:ext uri="{FF2B5EF4-FFF2-40B4-BE49-F238E27FC236}">
                    <a16:creationId xmlns:a16="http://schemas.microsoft.com/office/drawing/2014/main" id="{2E72CD8D-308B-4DA6-A9E9-29C5289A64A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7" name="Freeform: Shape 136">
                <a:extLst>
                  <a:ext uri="{FF2B5EF4-FFF2-40B4-BE49-F238E27FC236}">
                    <a16:creationId xmlns:a16="http://schemas.microsoft.com/office/drawing/2014/main" id="{67DA1353-3400-4417-AE74-101830D9130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8" name="Freeform: Shape 137">
                <a:extLst>
                  <a:ext uri="{FF2B5EF4-FFF2-40B4-BE49-F238E27FC236}">
                    <a16:creationId xmlns:a16="http://schemas.microsoft.com/office/drawing/2014/main" id="{780402F0-99E7-4BC1-8B33-8C28B061254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9" name="Freeform: Shape 138">
                <a:extLst>
                  <a:ext uri="{FF2B5EF4-FFF2-40B4-BE49-F238E27FC236}">
                    <a16:creationId xmlns:a16="http://schemas.microsoft.com/office/drawing/2014/main" id="{D8F0B222-EDEC-4F73-BFBF-EEF77FCEFE6D}"/>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0" name="Freeform: Shape 139">
                <a:extLst>
                  <a:ext uri="{FF2B5EF4-FFF2-40B4-BE49-F238E27FC236}">
                    <a16:creationId xmlns:a16="http://schemas.microsoft.com/office/drawing/2014/main" id="{99DFF4C5-2EF0-4C23-99F5-6FBA3C2FDECA}"/>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1" name="Freeform: Shape 140">
                <a:extLst>
                  <a:ext uri="{FF2B5EF4-FFF2-40B4-BE49-F238E27FC236}">
                    <a16:creationId xmlns:a16="http://schemas.microsoft.com/office/drawing/2014/main" id="{42099B1E-BE83-48FA-A883-6B86E3781583}"/>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2" name="Freeform: Shape 141">
                <a:extLst>
                  <a:ext uri="{FF2B5EF4-FFF2-40B4-BE49-F238E27FC236}">
                    <a16:creationId xmlns:a16="http://schemas.microsoft.com/office/drawing/2014/main" id="{0642570B-F261-403D-8AE5-755725C5C68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3" name="Freeform: Shape 142">
                <a:extLst>
                  <a:ext uri="{FF2B5EF4-FFF2-40B4-BE49-F238E27FC236}">
                    <a16:creationId xmlns:a16="http://schemas.microsoft.com/office/drawing/2014/main" id="{0289D3E0-1FCD-421F-B82C-57D48531197C}"/>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4" name="Freeform: Shape 143">
                <a:extLst>
                  <a:ext uri="{FF2B5EF4-FFF2-40B4-BE49-F238E27FC236}">
                    <a16:creationId xmlns:a16="http://schemas.microsoft.com/office/drawing/2014/main" id="{B0CDB835-A9B8-4DD1-8E4A-94CB352EBA4C}"/>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5" name="Freeform: Shape 144">
                <a:extLst>
                  <a:ext uri="{FF2B5EF4-FFF2-40B4-BE49-F238E27FC236}">
                    <a16:creationId xmlns:a16="http://schemas.microsoft.com/office/drawing/2014/main" id="{A959ACD8-7B03-425E-A568-DD933FE53D29}"/>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6" name="Freeform: Shape 145">
                <a:extLst>
                  <a:ext uri="{FF2B5EF4-FFF2-40B4-BE49-F238E27FC236}">
                    <a16:creationId xmlns:a16="http://schemas.microsoft.com/office/drawing/2014/main" id="{C1417EAD-6931-45DD-A71C-649A3A1E174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7" name="Freeform: Shape 146">
                <a:extLst>
                  <a:ext uri="{FF2B5EF4-FFF2-40B4-BE49-F238E27FC236}">
                    <a16:creationId xmlns:a16="http://schemas.microsoft.com/office/drawing/2014/main" id="{3F8F5897-91C8-4949-B3E2-08E8C4D10561}"/>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8" name="Freeform: Shape 147">
                <a:extLst>
                  <a:ext uri="{FF2B5EF4-FFF2-40B4-BE49-F238E27FC236}">
                    <a16:creationId xmlns:a16="http://schemas.microsoft.com/office/drawing/2014/main" id="{818AF2B2-848E-432A-853D-4171DB436AB9}"/>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9" name="Freeform: Shape 148">
                <a:extLst>
                  <a:ext uri="{FF2B5EF4-FFF2-40B4-BE49-F238E27FC236}">
                    <a16:creationId xmlns:a16="http://schemas.microsoft.com/office/drawing/2014/main" id="{A95D8E15-C401-4021-A442-B2B29505E22D}"/>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0" name="Freeform: Shape 149">
                <a:extLst>
                  <a:ext uri="{FF2B5EF4-FFF2-40B4-BE49-F238E27FC236}">
                    <a16:creationId xmlns:a16="http://schemas.microsoft.com/office/drawing/2014/main" id="{91B6E7C4-CA47-4FE7-84A9-629E655725F3}"/>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1" name="Freeform: Shape 150">
                <a:extLst>
                  <a:ext uri="{FF2B5EF4-FFF2-40B4-BE49-F238E27FC236}">
                    <a16:creationId xmlns:a16="http://schemas.microsoft.com/office/drawing/2014/main" id="{AD49B82B-2837-42BA-9DE4-DF33E912C8C5}"/>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2" name="Freeform: Shape 151">
                <a:extLst>
                  <a:ext uri="{FF2B5EF4-FFF2-40B4-BE49-F238E27FC236}">
                    <a16:creationId xmlns:a16="http://schemas.microsoft.com/office/drawing/2014/main" id="{173AEBBC-7300-434A-90D2-797E21B1434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3" name="Freeform: Shape 152">
                <a:extLst>
                  <a:ext uri="{FF2B5EF4-FFF2-40B4-BE49-F238E27FC236}">
                    <a16:creationId xmlns:a16="http://schemas.microsoft.com/office/drawing/2014/main" id="{079F400B-1FBB-4723-AE19-B242DD4F5F4D}"/>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4" name="Freeform: Shape 153">
                <a:extLst>
                  <a:ext uri="{FF2B5EF4-FFF2-40B4-BE49-F238E27FC236}">
                    <a16:creationId xmlns:a16="http://schemas.microsoft.com/office/drawing/2014/main" id="{F3220893-28AF-4796-89C4-497A3E0F7375}"/>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5" name="Freeform: Shape 154">
                <a:extLst>
                  <a:ext uri="{FF2B5EF4-FFF2-40B4-BE49-F238E27FC236}">
                    <a16:creationId xmlns:a16="http://schemas.microsoft.com/office/drawing/2014/main" id="{E37B6154-8BF3-4B1F-8CE6-4E1F92E2A756}"/>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6" name="Freeform: Shape 155">
                <a:extLst>
                  <a:ext uri="{FF2B5EF4-FFF2-40B4-BE49-F238E27FC236}">
                    <a16:creationId xmlns:a16="http://schemas.microsoft.com/office/drawing/2014/main" id="{AF054118-31C5-405F-98FD-C52552668115}"/>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7" name="Freeform: Shape 156">
                <a:extLst>
                  <a:ext uri="{FF2B5EF4-FFF2-40B4-BE49-F238E27FC236}">
                    <a16:creationId xmlns:a16="http://schemas.microsoft.com/office/drawing/2014/main" id="{BC580ECA-94B5-4EEE-8B3E-D13068010A85}"/>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8" name="Freeform: Shape 157">
                <a:extLst>
                  <a:ext uri="{FF2B5EF4-FFF2-40B4-BE49-F238E27FC236}">
                    <a16:creationId xmlns:a16="http://schemas.microsoft.com/office/drawing/2014/main" id="{B5EC5FD6-0D19-498D-BDFC-1C65B1405374}"/>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9" name="Freeform: Shape 158">
                <a:extLst>
                  <a:ext uri="{FF2B5EF4-FFF2-40B4-BE49-F238E27FC236}">
                    <a16:creationId xmlns:a16="http://schemas.microsoft.com/office/drawing/2014/main" id="{1F47A1FC-F8D5-4DF4-B1D1-0B0F9CD2BD6C}"/>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0" name="Freeform: Shape 159">
                <a:extLst>
                  <a:ext uri="{FF2B5EF4-FFF2-40B4-BE49-F238E27FC236}">
                    <a16:creationId xmlns:a16="http://schemas.microsoft.com/office/drawing/2014/main" id="{503D5622-B726-487F-B57C-23162F37592D}"/>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1" name="Freeform: Shape 160">
                <a:extLst>
                  <a:ext uri="{FF2B5EF4-FFF2-40B4-BE49-F238E27FC236}">
                    <a16:creationId xmlns:a16="http://schemas.microsoft.com/office/drawing/2014/main" id="{25E5A90C-2EF7-4B6F-A358-5BB4E600DD66}"/>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2" name="Freeform: Shape 161">
                <a:extLst>
                  <a:ext uri="{FF2B5EF4-FFF2-40B4-BE49-F238E27FC236}">
                    <a16:creationId xmlns:a16="http://schemas.microsoft.com/office/drawing/2014/main" id="{302D610A-8A29-4084-9D8E-4D2CC0453FA3}"/>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3" name="Freeform: Shape 162">
                <a:extLst>
                  <a:ext uri="{FF2B5EF4-FFF2-40B4-BE49-F238E27FC236}">
                    <a16:creationId xmlns:a16="http://schemas.microsoft.com/office/drawing/2014/main" id="{4512BE54-08BA-409A-9F16-0B3A63534F25}"/>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4" name="Freeform: Shape 163">
                <a:extLst>
                  <a:ext uri="{FF2B5EF4-FFF2-40B4-BE49-F238E27FC236}">
                    <a16:creationId xmlns:a16="http://schemas.microsoft.com/office/drawing/2014/main" id="{21517A1B-623C-4FB6-A8DE-C70DE126139A}"/>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5" name="Freeform: Shape 164">
                <a:extLst>
                  <a:ext uri="{FF2B5EF4-FFF2-40B4-BE49-F238E27FC236}">
                    <a16:creationId xmlns:a16="http://schemas.microsoft.com/office/drawing/2014/main" id="{8F788AA1-211E-4C56-B36D-9863A62BC9E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6" name="Freeform: Shape 165">
                <a:extLst>
                  <a:ext uri="{FF2B5EF4-FFF2-40B4-BE49-F238E27FC236}">
                    <a16:creationId xmlns:a16="http://schemas.microsoft.com/office/drawing/2014/main" id="{8B12D240-C258-4FE9-A423-E46A6773F17B}"/>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7" name="Freeform: Shape 166">
                <a:extLst>
                  <a:ext uri="{FF2B5EF4-FFF2-40B4-BE49-F238E27FC236}">
                    <a16:creationId xmlns:a16="http://schemas.microsoft.com/office/drawing/2014/main" id="{1A0AAA9A-6C12-4257-AC9C-FBFA0F0EEE0F}"/>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8" name="Freeform: Shape 167">
                <a:extLst>
                  <a:ext uri="{FF2B5EF4-FFF2-40B4-BE49-F238E27FC236}">
                    <a16:creationId xmlns:a16="http://schemas.microsoft.com/office/drawing/2014/main" id="{61819836-2D65-4DA6-B1B2-20437FAD689A}"/>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9" name="Freeform: Shape 168">
                <a:extLst>
                  <a:ext uri="{FF2B5EF4-FFF2-40B4-BE49-F238E27FC236}">
                    <a16:creationId xmlns:a16="http://schemas.microsoft.com/office/drawing/2014/main" id="{F89C4CF7-D75F-44C1-BC4D-DE7AA1E0D642}"/>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0" name="Freeform: Shape 169">
                <a:extLst>
                  <a:ext uri="{FF2B5EF4-FFF2-40B4-BE49-F238E27FC236}">
                    <a16:creationId xmlns:a16="http://schemas.microsoft.com/office/drawing/2014/main" id="{A00CB392-768D-49BF-BA72-092945C55AC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1" name="Freeform: Shape 170">
                <a:extLst>
                  <a:ext uri="{FF2B5EF4-FFF2-40B4-BE49-F238E27FC236}">
                    <a16:creationId xmlns:a16="http://schemas.microsoft.com/office/drawing/2014/main" id="{CF276FAA-41F5-4B48-9482-8481D80FD916}"/>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2" name="Freeform: Shape 171">
                <a:extLst>
                  <a:ext uri="{FF2B5EF4-FFF2-40B4-BE49-F238E27FC236}">
                    <a16:creationId xmlns:a16="http://schemas.microsoft.com/office/drawing/2014/main" id="{B023AAE1-1E09-438C-94E4-1AA2E1261749}"/>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3" name="Freeform: Shape 172">
                <a:extLst>
                  <a:ext uri="{FF2B5EF4-FFF2-40B4-BE49-F238E27FC236}">
                    <a16:creationId xmlns:a16="http://schemas.microsoft.com/office/drawing/2014/main" id="{6AF45571-CE43-461D-A8D7-2B47BADAC7A2}"/>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4" name="Freeform: Shape 173">
                <a:extLst>
                  <a:ext uri="{FF2B5EF4-FFF2-40B4-BE49-F238E27FC236}">
                    <a16:creationId xmlns:a16="http://schemas.microsoft.com/office/drawing/2014/main" id="{D5EB8CB6-6D13-433E-A200-C3F33606CBA0}"/>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5" name="Freeform: Shape 174">
                <a:extLst>
                  <a:ext uri="{FF2B5EF4-FFF2-40B4-BE49-F238E27FC236}">
                    <a16:creationId xmlns:a16="http://schemas.microsoft.com/office/drawing/2014/main" id="{F97E0D79-0FE9-4E61-B180-D44663AE43F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6" name="Freeform: Shape 175">
                <a:extLst>
                  <a:ext uri="{FF2B5EF4-FFF2-40B4-BE49-F238E27FC236}">
                    <a16:creationId xmlns:a16="http://schemas.microsoft.com/office/drawing/2014/main" id="{0E7A30CB-3A49-440A-8BFF-DDECDE64AFB9}"/>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7" name="Freeform: Shape 176">
                <a:extLst>
                  <a:ext uri="{FF2B5EF4-FFF2-40B4-BE49-F238E27FC236}">
                    <a16:creationId xmlns:a16="http://schemas.microsoft.com/office/drawing/2014/main" id="{2C9C1DFA-72DD-49AD-8233-893910818926}"/>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8" name="Freeform: Shape 177">
                <a:extLst>
                  <a:ext uri="{FF2B5EF4-FFF2-40B4-BE49-F238E27FC236}">
                    <a16:creationId xmlns:a16="http://schemas.microsoft.com/office/drawing/2014/main" id="{01E06A40-B44B-42D2-8166-86EA7127713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9" name="Freeform: Shape 178">
                <a:extLst>
                  <a:ext uri="{FF2B5EF4-FFF2-40B4-BE49-F238E27FC236}">
                    <a16:creationId xmlns:a16="http://schemas.microsoft.com/office/drawing/2014/main" id="{AAD1390C-B164-4DA1-8585-4920E900C857}"/>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0" name="Freeform: Shape 179">
                <a:extLst>
                  <a:ext uri="{FF2B5EF4-FFF2-40B4-BE49-F238E27FC236}">
                    <a16:creationId xmlns:a16="http://schemas.microsoft.com/office/drawing/2014/main" id="{6E37C65D-A0AE-4C3D-871A-FC32207011DF}"/>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1" name="Freeform: Shape 180">
                <a:extLst>
                  <a:ext uri="{FF2B5EF4-FFF2-40B4-BE49-F238E27FC236}">
                    <a16:creationId xmlns:a16="http://schemas.microsoft.com/office/drawing/2014/main" id="{0F946D8A-AA88-4AD8-8CFC-060E4352D7C7}"/>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2" name="Freeform: Shape 181">
                <a:extLst>
                  <a:ext uri="{FF2B5EF4-FFF2-40B4-BE49-F238E27FC236}">
                    <a16:creationId xmlns:a16="http://schemas.microsoft.com/office/drawing/2014/main" id="{26C69E7E-139D-4304-9A47-E443E0325007}"/>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3" name="Freeform: Shape 182">
                <a:extLst>
                  <a:ext uri="{FF2B5EF4-FFF2-40B4-BE49-F238E27FC236}">
                    <a16:creationId xmlns:a16="http://schemas.microsoft.com/office/drawing/2014/main" id="{643619BB-998A-4688-9EA8-E1A29493B652}"/>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4" name="Freeform: Shape 183">
                <a:extLst>
                  <a:ext uri="{FF2B5EF4-FFF2-40B4-BE49-F238E27FC236}">
                    <a16:creationId xmlns:a16="http://schemas.microsoft.com/office/drawing/2014/main" id="{CA567F32-881E-43C4-BBB0-CDDAFDD276A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5" name="Freeform: Shape 184">
                <a:extLst>
                  <a:ext uri="{FF2B5EF4-FFF2-40B4-BE49-F238E27FC236}">
                    <a16:creationId xmlns:a16="http://schemas.microsoft.com/office/drawing/2014/main" id="{D1E4C6D4-84CE-4DDC-AC0F-FEDBD9A4BC7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6" name="Freeform: Shape 185">
                <a:extLst>
                  <a:ext uri="{FF2B5EF4-FFF2-40B4-BE49-F238E27FC236}">
                    <a16:creationId xmlns:a16="http://schemas.microsoft.com/office/drawing/2014/main" id="{0A2F5831-8F83-4A7E-8185-CA727AF7CAA1}"/>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7" name="Freeform: Shape 186">
                <a:extLst>
                  <a:ext uri="{FF2B5EF4-FFF2-40B4-BE49-F238E27FC236}">
                    <a16:creationId xmlns:a16="http://schemas.microsoft.com/office/drawing/2014/main" id="{33B1C91A-AFEE-4375-83C7-8C346ECB6CB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8" name="Freeform: Shape 187">
                <a:extLst>
                  <a:ext uri="{FF2B5EF4-FFF2-40B4-BE49-F238E27FC236}">
                    <a16:creationId xmlns:a16="http://schemas.microsoft.com/office/drawing/2014/main" id="{8F328456-0E85-48D3-820F-81CCF861C7C0}"/>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spTree>
    <p:extLst>
      <p:ext uri="{BB962C8B-B14F-4D97-AF65-F5344CB8AC3E}">
        <p14:creationId xmlns:p14="http://schemas.microsoft.com/office/powerpoint/2010/main" val="305070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alto de sección">
    <p:spTree>
      <p:nvGrpSpPr>
        <p:cNvPr id="1" name=""/>
        <p:cNvGrpSpPr/>
        <p:nvPr/>
      </p:nvGrpSpPr>
      <p:grpSpPr>
        <a:xfrm>
          <a:off x="0" y="0"/>
          <a:ext cx="0" cy="0"/>
          <a:chOff x="0" y="0"/>
          <a:chExt cx="0" cy="0"/>
        </a:xfrm>
      </p:grpSpPr>
      <p:sp>
        <p:nvSpPr>
          <p:cNvPr id="37" name="Forma libre: Forma 36">
            <a:extLst>
              <a:ext uri="{FF2B5EF4-FFF2-40B4-BE49-F238E27FC236}">
                <a16:creationId xmlns:a16="http://schemas.microsoft.com/office/drawing/2014/main" id="{9B6909CF-743B-4DF1-8060-7377C3B0EC96}"/>
              </a:ext>
              <a:ext uri="{C183D7F6-B498-43B3-948B-1728B52AA6E4}">
                <adec:decorative xmlns:adec="http://schemas.microsoft.com/office/drawing/2017/decorative" val="1"/>
              </a:ext>
            </a:extLst>
          </p:cNvPr>
          <p:cNvSpPr/>
          <p:nvPr userDrawn="1"/>
        </p:nvSpPr>
        <p:spPr>
          <a:xfrm>
            <a:off x="1408103" y="-15159"/>
            <a:ext cx="4902679" cy="4616801"/>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nvGrpSpPr>
          <p:cNvPr id="38" name="Grupo 37">
            <a:extLst>
              <a:ext uri="{FF2B5EF4-FFF2-40B4-BE49-F238E27FC236}">
                <a16:creationId xmlns:a16="http://schemas.microsoft.com/office/drawing/2014/main" id="{5525794F-443C-40B3-AC9C-14F574B044C9}"/>
              </a:ext>
              <a:ext uri="{C183D7F6-B498-43B3-948B-1728B52AA6E4}">
                <adec:decorative xmlns:adec="http://schemas.microsoft.com/office/drawing/2017/decorative" val="1"/>
              </a:ext>
            </a:extLst>
          </p:cNvPr>
          <p:cNvGrpSpPr/>
          <p:nvPr userDrawn="1"/>
        </p:nvGrpSpPr>
        <p:grpSpPr>
          <a:xfrm>
            <a:off x="0" y="1479558"/>
            <a:ext cx="1861854" cy="717514"/>
            <a:chOff x="0" y="1479558"/>
            <a:chExt cx="1861854" cy="717514"/>
          </a:xfrm>
          <a:solidFill>
            <a:schemeClr val="tx1"/>
          </a:solidFill>
        </p:grpSpPr>
        <p:sp>
          <p:nvSpPr>
            <p:cNvPr id="39" name="Forma libre: Forma 38">
              <a:extLst>
                <a:ext uri="{FF2B5EF4-FFF2-40B4-BE49-F238E27FC236}">
                  <a16:creationId xmlns:a16="http://schemas.microsoft.com/office/drawing/2014/main" id="{D60C3E59-61BE-442E-9897-D92166F40D31}"/>
                </a:ext>
              </a:extLst>
            </p:cNvPr>
            <p:cNvSpPr/>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orma libre: Forma 39">
              <a:extLst>
                <a:ext uri="{FF2B5EF4-FFF2-40B4-BE49-F238E27FC236}">
                  <a16:creationId xmlns:a16="http://schemas.microsoft.com/office/drawing/2014/main" id="{12C7B4DA-5162-484A-9B4D-A784EF13976B}"/>
                </a:ext>
              </a:extLst>
            </p:cNvPr>
            <p:cNvSpPr/>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41" name="Forma libre: Forma 40">
            <a:extLst>
              <a:ext uri="{FF2B5EF4-FFF2-40B4-BE49-F238E27FC236}">
                <a16:creationId xmlns:a16="http://schemas.microsoft.com/office/drawing/2014/main" id="{1E3F66BB-BDA3-4747-BDE0-3D814CBE5AF5}"/>
              </a:ext>
              <a:ext uri="{C183D7F6-B498-43B3-948B-1728B52AA6E4}">
                <adec:decorative xmlns:adec="http://schemas.microsoft.com/office/drawing/2017/decorative" val="1"/>
              </a:ext>
            </a:extLst>
          </p:cNvPr>
          <p:cNvSpPr/>
          <p:nvPr userDrawn="1"/>
        </p:nvSpPr>
        <p:spPr>
          <a:xfrm>
            <a:off x="1417246" y="-12193"/>
            <a:ext cx="4902679" cy="4616801"/>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useBgFill="1">
        <p:nvSpPr>
          <p:cNvPr id="42" name="Forma libre: Forma 41">
            <a:extLst>
              <a:ext uri="{FF2B5EF4-FFF2-40B4-BE49-F238E27FC236}">
                <a16:creationId xmlns:a16="http://schemas.microsoft.com/office/drawing/2014/main" id="{FA21FCC9-56C2-419C-BADF-9C928DDAD289}"/>
              </a:ext>
              <a:ext uri="{C183D7F6-B498-43B3-948B-1728B52AA6E4}">
                <adec:decorative xmlns:adec="http://schemas.microsoft.com/office/drawing/2017/decorative" val="1"/>
              </a:ext>
            </a:extLst>
          </p:cNvPr>
          <p:cNvSpPr/>
          <p:nvPr userDrawn="1"/>
        </p:nvSpPr>
        <p:spPr>
          <a:xfrm>
            <a:off x="1305243" y="-12192"/>
            <a:ext cx="4902678" cy="4544235"/>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43" name="Título 1">
            <a:extLst>
              <a:ext uri="{FF2B5EF4-FFF2-40B4-BE49-F238E27FC236}">
                <a16:creationId xmlns:a16="http://schemas.microsoft.com/office/drawing/2014/main" id="{464FCAEB-7D76-4806-B8EA-F97A887CED73}"/>
              </a:ext>
            </a:extLst>
          </p:cNvPr>
          <p:cNvSpPr>
            <a:spLocks noGrp="1"/>
          </p:cNvSpPr>
          <p:nvPr>
            <p:ph type="ctrTitle" hasCustomPrompt="1"/>
          </p:nvPr>
        </p:nvSpPr>
        <p:spPr>
          <a:xfrm>
            <a:off x="1760765" y="324937"/>
            <a:ext cx="4024032" cy="2885715"/>
          </a:xfrm>
        </p:spPr>
        <p:txBody>
          <a:bodyPr rtlCol="0">
            <a:noAutofit/>
          </a:bodyPr>
          <a:lstStyle>
            <a:lvl1pPr algn="ctr">
              <a:defRPr sz="4400" b="1" spc="1500" baseline="0"/>
            </a:lvl1pPr>
          </a:lstStyle>
          <a:p>
            <a:pPr rtl="0"/>
            <a:r>
              <a:rPr lang="es-MX"/>
              <a:t>HAZ CLIC</a:t>
            </a:r>
            <a:br>
              <a:rPr lang="es-MX" dirty="0"/>
            </a:br>
            <a:r>
              <a:rPr lang="es-MX"/>
              <a:t>PARA AGREGAR EL TÍTULO</a:t>
            </a:r>
          </a:p>
        </p:txBody>
      </p:sp>
      <p:sp>
        <p:nvSpPr>
          <p:cNvPr id="44" name="Subtítulo 2">
            <a:extLst>
              <a:ext uri="{FF2B5EF4-FFF2-40B4-BE49-F238E27FC236}">
                <a16:creationId xmlns:a16="http://schemas.microsoft.com/office/drawing/2014/main" id="{192D33E3-D5C6-4492-9AB0-13294FD469B1}"/>
              </a:ext>
            </a:extLst>
          </p:cNvPr>
          <p:cNvSpPr>
            <a:spLocks noGrp="1"/>
          </p:cNvSpPr>
          <p:nvPr>
            <p:ph type="subTitle" idx="1" hasCustomPrompt="1"/>
          </p:nvPr>
        </p:nvSpPr>
        <p:spPr>
          <a:xfrm>
            <a:off x="1760765" y="3166312"/>
            <a:ext cx="4024032" cy="771802"/>
          </a:xfrm>
        </p:spPr>
        <p:txBody>
          <a:bodyPr rtlCol="0"/>
          <a:lstStyle>
            <a:lvl1pPr algn="ctr">
              <a:buFontTx/>
              <a:buNone/>
              <a:defRPr sz="2400" spc="400" baseline="0"/>
            </a:lvl1pPr>
          </a:lstStyle>
          <a:p>
            <a:pPr rtl="0"/>
            <a:r>
              <a:rPr lang="es-MX"/>
              <a:t>HAZ CLIC PARA AGREGAR UN SUBTÍTULO</a:t>
            </a:r>
          </a:p>
        </p:txBody>
      </p:sp>
      <p:sp>
        <p:nvSpPr>
          <p:cNvPr id="45" name="Gráfico 212">
            <a:extLst>
              <a:ext uri="{FF2B5EF4-FFF2-40B4-BE49-F238E27FC236}">
                <a16:creationId xmlns:a16="http://schemas.microsoft.com/office/drawing/2014/main" id="{55253C8E-0DF4-4187-8CFA-8E892B59BEC2}"/>
              </a:ext>
              <a:ext uri="{C183D7F6-B498-43B3-948B-1728B52AA6E4}">
                <adec:decorative xmlns:adec="http://schemas.microsoft.com/office/drawing/2017/decorative" val="1"/>
              </a:ext>
            </a:extLst>
          </p:cNvPr>
          <p:cNvSpPr/>
          <p:nvPr userDrawn="1"/>
        </p:nvSpPr>
        <p:spPr>
          <a:xfrm>
            <a:off x="7649933" y="15505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46" name="Gráfico 212">
            <a:extLst>
              <a:ext uri="{FF2B5EF4-FFF2-40B4-BE49-F238E27FC236}">
                <a16:creationId xmlns:a16="http://schemas.microsoft.com/office/drawing/2014/main" id="{3E81479D-EC31-42B5-A3A1-02155919F878}"/>
              </a:ext>
              <a:ext uri="{C183D7F6-B498-43B3-948B-1728B52AA6E4}">
                <adec:decorative xmlns:adec="http://schemas.microsoft.com/office/drawing/2017/decorative" val="1"/>
              </a:ext>
            </a:extLst>
          </p:cNvPr>
          <p:cNvSpPr/>
          <p:nvPr userDrawn="1"/>
        </p:nvSpPr>
        <p:spPr>
          <a:xfrm>
            <a:off x="7649933" y="15505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4" name="Elipse 53">
            <a:extLst>
              <a:ext uri="{FF2B5EF4-FFF2-40B4-BE49-F238E27FC236}">
                <a16:creationId xmlns:a16="http://schemas.microsoft.com/office/drawing/2014/main" id="{95B72045-B7EA-46A3-BFC1-BED5E2661ABF}"/>
              </a:ext>
              <a:ext uri="{C183D7F6-B498-43B3-948B-1728B52AA6E4}">
                <adec:decorative xmlns:adec="http://schemas.microsoft.com/office/drawing/2017/decorative" val="1"/>
              </a:ext>
            </a:extLst>
          </p:cNvPr>
          <p:cNvSpPr/>
          <p:nvPr userDrawn="1"/>
        </p:nvSpPr>
        <p:spPr>
          <a:xfrm>
            <a:off x="4369124" y="5424608"/>
            <a:ext cx="319941" cy="31994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5" name="Elipse 54">
            <a:extLst>
              <a:ext uri="{FF2B5EF4-FFF2-40B4-BE49-F238E27FC236}">
                <a16:creationId xmlns:a16="http://schemas.microsoft.com/office/drawing/2014/main" id="{0F04D741-7B27-4605-B65D-7E8A12D22C5E}"/>
              </a:ext>
              <a:ext uri="{C183D7F6-B498-43B3-948B-1728B52AA6E4}">
                <adec:decorative xmlns:adec="http://schemas.microsoft.com/office/drawing/2017/decorative" val="1"/>
              </a:ext>
            </a:extLst>
          </p:cNvPr>
          <p:cNvSpPr/>
          <p:nvPr userDrawn="1"/>
        </p:nvSpPr>
        <p:spPr>
          <a:xfrm>
            <a:off x="4369124" y="5424608"/>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61" name="Marcador de posición de imagen 60">
            <a:extLst>
              <a:ext uri="{FF2B5EF4-FFF2-40B4-BE49-F238E27FC236}">
                <a16:creationId xmlns:a16="http://schemas.microsoft.com/office/drawing/2014/main" id="{F0483D74-29C5-49E3-B816-46CBA8A93093}"/>
              </a:ext>
            </a:extLst>
          </p:cNvPr>
          <p:cNvSpPr>
            <a:spLocks noGrp="1"/>
          </p:cNvSpPr>
          <p:nvPr>
            <p:ph type="pic" sz="quarter" idx="13"/>
          </p:nvPr>
        </p:nvSpPr>
        <p:spPr>
          <a:xfrm>
            <a:off x="6601855" y="2313765"/>
            <a:ext cx="4773089" cy="4544235"/>
          </a:xfrm>
          <a:custGeom>
            <a:avLst/>
            <a:gdLst>
              <a:gd name="connsiteX0" fmla="*/ 2386544 w 4773089"/>
              <a:gd name="connsiteY0" fmla="*/ 0 h 4544235"/>
              <a:gd name="connsiteX1" fmla="*/ 4773089 w 4773089"/>
              <a:gd name="connsiteY1" fmla="*/ 2386545 h 4544235"/>
              <a:gd name="connsiteX2" fmla="*/ 3524113 w 4773089"/>
              <a:gd name="connsiteY2" fmla="*/ 4485046 h 4544235"/>
              <a:gd name="connsiteX3" fmla="*/ 3401244 w 4773089"/>
              <a:gd name="connsiteY3" fmla="*/ 4544235 h 4544235"/>
              <a:gd name="connsiteX4" fmla="*/ 1371845 w 4773089"/>
              <a:gd name="connsiteY4" fmla="*/ 4544235 h 4544235"/>
              <a:gd name="connsiteX5" fmla="*/ 1248976 w 4773089"/>
              <a:gd name="connsiteY5" fmla="*/ 4485046 h 4544235"/>
              <a:gd name="connsiteX6" fmla="*/ 0 w 4773089"/>
              <a:gd name="connsiteY6" fmla="*/ 2386545 h 4544235"/>
              <a:gd name="connsiteX7" fmla="*/ 2386544 w 4773089"/>
              <a:gd name="connsiteY7" fmla="*/ 0 h 4544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3089" h="4544235">
                <a:moveTo>
                  <a:pt x="2386544" y="0"/>
                </a:moveTo>
                <a:cubicBezTo>
                  <a:pt x="3704596" y="0"/>
                  <a:pt x="4773089" y="1068494"/>
                  <a:pt x="4773089" y="2386545"/>
                </a:cubicBezTo>
                <a:cubicBezTo>
                  <a:pt x="4773089" y="3292705"/>
                  <a:pt x="4268059" y="4080910"/>
                  <a:pt x="3524113" y="4485046"/>
                </a:cubicBezTo>
                <a:lnTo>
                  <a:pt x="3401244" y="4544235"/>
                </a:lnTo>
                <a:lnTo>
                  <a:pt x="1371845" y="4544235"/>
                </a:lnTo>
                <a:lnTo>
                  <a:pt x="1248976" y="4485046"/>
                </a:lnTo>
                <a:cubicBezTo>
                  <a:pt x="505030" y="4080910"/>
                  <a:pt x="0" y="3292705"/>
                  <a:pt x="0" y="2386545"/>
                </a:cubicBezTo>
                <a:cubicBezTo>
                  <a:pt x="0" y="1068494"/>
                  <a:pt x="1068494" y="0"/>
                  <a:pt x="2386544" y="0"/>
                </a:cubicBezTo>
                <a:close/>
              </a:path>
            </a:pathLst>
          </a:custGeom>
          <a:noFill/>
        </p:spPr>
        <p:txBody>
          <a:bodyPr wrap="square" rtlCol="0">
            <a:noAutofit/>
          </a:bodyPr>
          <a:lstStyle>
            <a:lvl1pPr algn="ctr">
              <a:buFontTx/>
              <a:buNone/>
              <a:defRPr/>
            </a:lvl1pPr>
          </a:lstStyle>
          <a:p>
            <a:pPr rtl="0"/>
            <a:r>
              <a:rPr lang="es-ES"/>
              <a:t>Haga clic en el icono para agregar una imagen</a:t>
            </a:r>
            <a:endParaRPr lang="es-MX"/>
          </a:p>
        </p:txBody>
      </p:sp>
      <p:grpSp>
        <p:nvGrpSpPr>
          <p:cNvPr id="15" name="Gráfico 185">
            <a:extLst>
              <a:ext uri="{FF2B5EF4-FFF2-40B4-BE49-F238E27FC236}">
                <a16:creationId xmlns:a16="http://schemas.microsoft.com/office/drawing/2014/main" id="{9659A986-3E9F-4994-8D36-D1B503E2C7A1}"/>
              </a:ext>
              <a:ext uri="{C183D7F6-B498-43B3-948B-1728B52AA6E4}">
                <adec:decorative xmlns:adec="http://schemas.microsoft.com/office/drawing/2017/decorative" val="1"/>
              </a:ext>
            </a:extLst>
          </p:cNvPr>
          <p:cNvGrpSpPr/>
          <p:nvPr userDrawn="1"/>
        </p:nvGrpSpPr>
        <p:grpSpPr>
          <a:xfrm>
            <a:off x="10847710" y="6388311"/>
            <a:ext cx="1054467" cy="469689"/>
            <a:chOff x="9841624" y="4115729"/>
            <a:chExt cx="602170" cy="268223"/>
          </a:xfrm>
          <a:solidFill>
            <a:schemeClr val="tx1"/>
          </a:solidFill>
        </p:grpSpPr>
        <p:sp>
          <p:nvSpPr>
            <p:cNvPr id="16" name="Forma libre: Forma 15">
              <a:extLst>
                <a:ext uri="{FF2B5EF4-FFF2-40B4-BE49-F238E27FC236}">
                  <a16:creationId xmlns:a16="http://schemas.microsoft.com/office/drawing/2014/main" id="{6F426D1A-9389-46FC-B066-C6E591C89C7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 name="Forma libre: Forma 16">
              <a:extLst>
                <a:ext uri="{FF2B5EF4-FFF2-40B4-BE49-F238E27FC236}">
                  <a16:creationId xmlns:a16="http://schemas.microsoft.com/office/drawing/2014/main" id="{67883ED4-0FCB-4F63-84F4-0C4F06DC1C24}"/>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 name="Forma libre: Forma 17">
              <a:extLst>
                <a:ext uri="{FF2B5EF4-FFF2-40B4-BE49-F238E27FC236}">
                  <a16:creationId xmlns:a16="http://schemas.microsoft.com/office/drawing/2014/main" id="{A9B6A69C-E38F-4A2E-8302-8744909FCD5D}"/>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 name="Forma libre: Forma 18">
              <a:extLst>
                <a:ext uri="{FF2B5EF4-FFF2-40B4-BE49-F238E27FC236}">
                  <a16:creationId xmlns:a16="http://schemas.microsoft.com/office/drawing/2014/main" id="{BE1B19A3-9111-4F40-98B6-8EEE7D1CE04E}"/>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 name="Forma libre: Forma 19">
              <a:extLst>
                <a:ext uri="{FF2B5EF4-FFF2-40B4-BE49-F238E27FC236}">
                  <a16:creationId xmlns:a16="http://schemas.microsoft.com/office/drawing/2014/main" id="{630653FA-2CEA-4F48-8C3D-AB750074BF3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Tree>
    <p:extLst>
      <p:ext uri="{BB962C8B-B14F-4D97-AF65-F5344CB8AC3E}">
        <p14:creationId xmlns:p14="http://schemas.microsoft.com/office/powerpoint/2010/main" val="3157303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áfico">
    <p:spTree>
      <p:nvGrpSpPr>
        <p:cNvPr id="1" name=""/>
        <p:cNvGrpSpPr/>
        <p:nvPr/>
      </p:nvGrpSpPr>
      <p:grpSpPr>
        <a:xfrm>
          <a:off x="0" y="0"/>
          <a:ext cx="0" cy="0"/>
          <a:chOff x="0" y="0"/>
          <a:chExt cx="0" cy="0"/>
        </a:xfrm>
      </p:grpSpPr>
      <p:grpSp>
        <p:nvGrpSpPr>
          <p:cNvPr id="175" name="Grupo 174">
            <a:extLst>
              <a:ext uri="{FF2B5EF4-FFF2-40B4-BE49-F238E27FC236}">
                <a16:creationId xmlns:a16="http://schemas.microsoft.com/office/drawing/2014/main" id="{FAE6CF7E-C57A-4CC1-92F5-932C54C8D405}"/>
              </a:ext>
              <a:ext uri="{C183D7F6-B498-43B3-948B-1728B52AA6E4}">
                <adec:decorative xmlns:adec="http://schemas.microsoft.com/office/drawing/2017/decorative" val="1"/>
              </a:ext>
            </a:extLst>
          </p:cNvPr>
          <p:cNvGrpSpPr/>
          <p:nvPr userDrawn="1"/>
        </p:nvGrpSpPr>
        <p:grpSpPr>
          <a:xfrm>
            <a:off x="8553423" y="5619750"/>
            <a:ext cx="1295427" cy="1238250"/>
            <a:chOff x="3121343" y="4864099"/>
            <a:chExt cx="2085971" cy="1993901"/>
          </a:xfrm>
          <a:solidFill>
            <a:schemeClr val="accent3">
              <a:alpha val="20000"/>
            </a:schemeClr>
          </a:solidFill>
        </p:grpSpPr>
        <p:sp>
          <p:nvSpPr>
            <p:cNvPr id="176" name="Freeform: Shape 175">
              <a:extLst>
                <a:ext uri="{FF2B5EF4-FFF2-40B4-BE49-F238E27FC236}">
                  <a16:creationId xmlns:a16="http://schemas.microsoft.com/office/drawing/2014/main" id="{346635BB-0BF8-4643-9F1B-010FA1A03E12}"/>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7" name="Freeform: Shape 176">
              <a:extLst>
                <a:ext uri="{FF2B5EF4-FFF2-40B4-BE49-F238E27FC236}">
                  <a16:creationId xmlns:a16="http://schemas.microsoft.com/office/drawing/2014/main" id="{51262E8E-82E0-4624-AFB8-23B54281680A}"/>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8" name="Freeform: Shape 177">
              <a:extLst>
                <a:ext uri="{FF2B5EF4-FFF2-40B4-BE49-F238E27FC236}">
                  <a16:creationId xmlns:a16="http://schemas.microsoft.com/office/drawing/2014/main" id="{04EB1CCB-9D2B-433C-A6A6-31EF2FD52707}"/>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79" name="Freeform: Shape 178">
              <a:extLst>
                <a:ext uri="{FF2B5EF4-FFF2-40B4-BE49-F238E27FC236}">
                  <a16:creationId xmlns:a16="http://schemas.microsoft.com/office/drawing/2014/main" id="{2E32FBF0-95B3-491B-98C2-1FA51CB41D86}"/>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0" name="Freeform: Shape 179">
              <a:extLst>
                <a:ext uri="{FF2B5EF4-FFF2-40B4-BE49-F238E27FC236}">
                  <a16:creationId xmlns:a16="http://schemas.microsoft.com/office/drawing/2014/main" id="{175C8DFE-88AC-4A43-8617-6981B300741C}"/>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1" name="Freeform: Shape 180">
              <a:extLst>
                <a:ext uri="{FF2B5EF4-FFF2-40B4-BE49-F238E27FC236}">
                  <a16:creationId xmlns:a16="http://schemas.microsoft.com/office/drawing/2014/main" id="{5B21DC5C-19E3-4D2E-90AA-635A88E641CD}"/>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2" name="Freeform: Shape 181">
              <a:extLst>
                <a:ext uri="{FF2B5EF4-FFF2-40B4-BE49-F238E27FC236}">
                  <a16:creationId xmlns:a16="http://schemas.microsoft.com/office/drawing/2014/main" id="{C26FCF53-F438-4A58-8FD2-CAE3D52D4AE0}"/>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3" name="Freeform: Shape 182">
              <a:extLst>
                <a:ext uri="{FF2B5EF4-FFF2-40B4-BE49-F238E27FC236}">
                  <a16:creationId xmlns:a16="http://schemas.microsoft.com/office/drawing/2014/main" id="{C765ABAF-84C1-42E2-99D9-929B7EC508BF}"/>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4" name="Freeform: Shape 183">
              <a:extLst>
                <a:ext uri="{FF2B5EF4-FFF2-40B4-BE49-F238E27FC236}">
                  <a16:creationId xmlns:a16="http://schemas.microsoft.com/office/drawing/2014/main" id="{B42C9D2F-6284-4BD9-BCFF-5C32F7FDF984}"/>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5" name="Freeform: Shape 184">
              <a:extLst>
                <a:ext uri="{FF2B5EF4-FFF2-40B4-BE49-F238E27FC236}">
                  <a16:creationId xmlns:a16="http://schemas.microsoft.com/office/drawing/2014/main" id="{1C3E7263-685E-46D8-A7F6-E632D38676D9}"/>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6" name="Freeform: Shape 185">
              <a:extLst>
                <a:ext uri="{FF2B5EF4-FFF2-40B4-BE49-F238E27FC236}">
                  <a16:creationId xmlns:a16="http://schemas.microsoft.com/office/drawing/2014/main" id="{990B5B3D-13E1-4E49-8B22-2E4206621B28}"/>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7" name="Freeform: Shape 186">
              <a:extLst>
                <a:ext uri="{FF2B5EF4-FFF2-40B4-BE49-F238E27FC236}">
                  <a16:creationId xmlns:a16="http://schemas.microsoft.com/office/drawing/2014/main" id="{4670F691-09A7-4616-8803-51D0BF1D4994}"/>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88" name="Freeform: Shape 187">
              <a:extLst>
                <a:ext uri="{FF2B5EF4-FFF2-40B4-BE49-F238E27FC236}">
                  <a16:creationId xmlns:a16="http://schemas.microsoft.com/office/drawing/2014/main" id="{7E456B34-1D7D-46B7-9864-E6F3D5EEF702}"/>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2" name="Forma libre: Forma 1">
            <a:extLst>
              <a:ext uri="{FF2B5EF4-FFF2-40B4-BE49-F238E27FC236}">
                <a16:creationId xmlns:a16="http://schemas.microsoft.com/office/drawing/2014/main" id="{88347124-F829-49F3-A411-9BDBF2A03C8A}"/>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nvGrpSpPr>
          <p:cNvPr id="23" name="Gráfico 38">
            <a:extLst>
              <a:ext uri="{FF2B5EF4-FFF2-40B4-BE49-F238E27FC236}">
                <a16:creationId xmlns:a16="http://schemas.microsoft.com/office/drawing/2014/main" id="{9F14A5DD-2657-4346-AC8D-77FFFA0A1DB8}"/>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24" name="Forma libre: Forma 23">
              <a:extLst>
                <a:ext uri="{FF2B5EF4-FFF2-40B4-BE49-F238E27FC236}">
                  <a16:creationId xmlns:a16="http://schemas.microsoft.com/office/drawing/2014/main" id="{0D472844-E6F3-47F6-B54F-5B2F665A6392}"/>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 name="Forma libre: Forma 24">
              <a:extLst>
                <a:ext uri="{FF2B5EF4-FFF2-40B4-BE49-F238E27FC236}">
                  <a16:creationId xmlns:a16="http://schemas.microsoft.com/office/drawing/2014/main" id="{7939D725-4408-4EAA-BD85-8B6A289020D8}"/>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28" name="Título 1">
            <a:extLst>
              <a:ext uri="{FF2B5EF4-FFF2-40B4-BE49-F238E27FC236}">
                <a16:creationId xmlns:a16="http://schemas.microsoft.com/office/drawing/2014/main" id="{7792A114-7099-4B73-8CFF-1CD310B6C293}"/>
              </a:ext>
            </a:extLst>
          </p:cNvPr>
          <p:cNvSpPr>
            <a:spLocks noGrp="1"/>
          </p:cNvSpPr>
          <p:nvPr>
            <p:ph type="title" hasCustomPrompt="1"/>
          </p:nvPr>
        </p:nvSpPr>
        <p:spPr>
          <a:xfrm>
            <a:off x="1292868" y="358614"/>
            <a:ext cx="4150804" cy="1431000"/>
          </a:xfrm>
        </p:spPr>
        <p:txBody>
          <a:bodyPr rtlCol="0" anchor="t"/>
          <a:lstStyle>
            <a:lvl1pPr>
              <a:defRPr/>
            </a:lvl1pPr>
          </a:lstStyle>
          <a:p>
            <a:pPr rtl="0"/>
            <a:r>
              <a:rPr lang="es-MX"/>
              <a:t>Haz clic para agregar un título</a:t>
            </a:r>
          </a:p>
        </p:txBody>
      </p:sp>
      <p:sp>
        <p:nvSpPr>
          <p:cNvPr id="190" name="Marcador de posición de fecha 178">
            <a:extLst>
              <a:ext uri="{FF2B5EF4-FFF2-40B4-BE49-F238E27FC236}">
                <a16:creationId xmlns:a16="http://schemas.microsoft.com/office/drawing/2014/main" id="{D3ABC542-2E09-4DFF-BDC3-4E62CADE0205}"/>
              </a:ext>
            </a:extLst>
          </p:cNvPr>
          <p:cNvSpPr>
            <a:spLocks noGrp="1"/>
          </p:cNvSpPr>
          <p:nvPr>
            <p:ph type="dt" sz="half" idx="10"/>
          </p:nvPr>
        </p:nvSpPr>
        <p:spPr>
          <a:xfrm>
            <a:off x="838200" y="6356350"/>
            <a:ext cx="2743200"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1/2/20XX</a:t>
            </a:r>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191" name="Marcador de posición de pie de página 179">
            <a:extLst>
              <a:ext uri="{FF2B5EF4-FFF2-40B4-BE49-F238E27FC236}">
                <a16:creationId xmlns:a16="http://schemas.microsoft.com/office/drawing/2014/main" id="{EE59BB7C-0E79-4D99-98A2-6B6BB261A89C}"/>
              </a:ext>
            </a:extLst>
          </p:cNvPr>
          <p:cNvSpPr>
            <a:spLocks noGrp="1"/>
          </p:cNvSpPr>
          <p:nvPr>
            <p:ph type="ftr" sz="quarter" idx="11"/>
          </p:nvPr>
        </p:nvSpPr>
        <p:spPr>
          <a:xfrm>
            <a:off x="4038600" y="6356350"/>
            <a:ext cx="4114800" cy="365125"/>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TÍTULO DE LA PRESENTACIÓN</a:t>
            </a:r>
          </a:p>
        </p:txBody>
      </p:sp>
      <p:sp>
        <p:nvSpPr>
          <p:cNvPr id="192" name="Marcador de posición de número de diapositiva 180">
            <a:extLst>
              <a:ext uri="{FF2B5EF4-FFF2-40B4-BE49-F238E27FC236}">
                <a16:creationId xmlns:a16="http://schemas.microsoft.com/office/drawing/2014/main" id="{28A48916-E63A-42EF-B5F2-0212F4E255B0}"/>
              </a:ext>
            </a:extLst>
          </p:cNvPr>
          <p:cNvSpPr>
            <a:spLocks noGrp="1"/>
          </p:cNvSpPr>
          <p:nvPr>
            <p:ph type="sldNum" sz="quarter" idx="12"/>
          </p:nvPr>
        </p:nvSpPr>
        <p:spPr>
          <a:xfrm>
            <a:off x="8610600" y="6356350"/>
            <a:ext cx="2743200"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s-MX"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5477177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a">
    <p:spTree>
      <p:nvGrpSpPr>
        <p:cNvPr id="1" name=""/>
        <p:cNvGrpSpPr/>
        <p:nvPr/>
      </p:nvGrpSpPr>
      <p:grpSpPr>
        <a:xfrm>
          <a:off x="0" y="0"/>
          <a:ext cx="0" cy="0"/>
          <a:chOff x="0" y="0"/>
          <a:chExt cx="0" cy="0"/>
        </a:xfrm>
      </p:grpSpPr>
      <p:grpSp>
        <p:nvGrpSpPr>
          <p:cNvPr id="23" name="Gráfico 38">
            <a:extLst>
              <a:ext uri="{FF2B5EF4-FFF2-40B4-BE49-F238E27FC236}">
                <a16:creationId xmlns:a16="http://schemas.microsoft.com/office/drawing/2014/main" id="{3E8CD31A-1394-452A-9559-656ECA14585A}"/>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24" name="Forma libre: Forma 23">
              <a:extLst>
                <a:ext uri="{FF2B5EF4-FFF2-40B4-BE49-F238E27FC236}">
                  <a16:creationId xmlns:a16="http://schemas.microsoft.com/office/drawing/2014/main" id="{85E4E1EC-F0F2-4B35-9091-2F6FA0A0F7A0}"/>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5" name="Forma libre: Forma 24">
              <a:extLst>
                <a:ext uri="{FF2B5EF4-FFF2-40B4-BE49-F238E27FC236}">
                  <a16:creationId xmlns:a16="http://schemas.microsoft.com/office/drawing/2014/main" id="{26AA8D4E-47DD-4F4A-A460-D2D3D52A6F83}"/>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26" name="Grupo 25">
            <a:extLst>
              <a:ext uri="{FF2B5EF4-FFF2-40B4-BE49-F238E27FC236}">
                <a16:creationId xmlns:a16="http://schemas.microsoft.com/office/drawing/2014/main" id="{4CDB39CA-1C6B-4D29-8511-53EB2EE2C24C}"/>
              </a:ext>
              <a:ext uri="{C183D7F6-B498-43B3-948B-1728B52AA6E4}">
                <adec:decorative xmlns:adec="http://schemas.microsoft.com/office/drawing/2017/decorative" val="1"/>
              </a:ext>
            </a:extLst>
          </p:cNvPr>
          <p:cNvGrpSpPr/>
          <p:nvPr userDrawn="1"/>
        </p:nvGrpSpPr>
        <p:grpSpPr>
          <a:xfrm>
            <a:off x="8553423" y="5619750"/>
            <a:ext cx="1295427" cy="1238250"/>
            <a:chOff x="3121343" y="4864099"/>
            <a:chExt cx="2085971" cy="1993901"/>
          </a:xfrm>
          <a:solidFill>
            <a:schemeClr val="accent3">
              <a:alpha val="20000"/>
            </a:schemeClr>
          </a:solidFill>
        </p:grpSpPr>
        <p:sp>
          <p:nvSpPr>
            <p:cNvPr id="27" name="Freeform: Shape 26">
              <a:extLst>
                <a:ext uri="{FF2B5EF4-FFF2-40B4-BE49-F238E27FC236}">
                  <a16:creationId xmlns:a16="http://schemas.microsoft.com/office/drawing/2014/main" id="{913293D6-0ECB-489A-A405-EAE446F30E8A}"/>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28" name="Freeform: Shape 27">
              <a:extLst>
                <a:ext uri="{FF2B5EF4-FFF2-40B4-BE49-F238E27FC236}">
                  <a16:creationId xmlns:a16="http://schemas.microsoft.com/office/drawing/2014/main" id="{84505F60-82CB-4E69-9408-A65B5BE7C98C}"/>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29" name="Freeform: Shape 28">
              <a:extLst>
                <a:ext uri="{FF2B5EF4-FFF2-40B4-BE49-F238E27FC236}">
                  <a16:creationId xmlns:a16="http://schemas.microsoft.com/office/drawing/2014/main" id="{CE3B5578-536F-4B38-89D2-C859EFB9E536}"/>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30" name="Freeform: Shape 29">
              <a:extLst>
                <a:ext uri="{FF2B5EF4-FFF2-40B4-BE49-F238E27FC236}">
                  <a16:creationId xmlns:a16="http://schemas.microsoft.com/office/drawing/2014/main" id="{321C8DF3-1F8E-4B0D-B578-67D7E3A7F797}"/>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48" name="Freeform: Shape 47">
              <a:extLst>
                <a:ext uri="{FF2B5EF4-FFF2-40B4-BE49-F238E27FC236}">
                  <a16:creationId xmlns:a16="http://schemas.microsoft.com/office/drawing/2014/main" id="{3EF634BD-8B6E-4470-B471-CCD9D52208E9}"/>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49" name="Freeform: Shape 48">
              <a:extLst>
                <a:ext uri="{FF2B5EF4-FFF2-40B4-BE49-F238E27FC236}">
                  <a16:creationId xmlns:a16="http://schemas.microsoft.com/office/drawing/2014/main" id="{6D4EA52A-34A3-4161-A9CE-86569A099639}"/>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0" name="Freeform: Shape 49">
              <a:extLst>
                <a:ext uri="{FF2B5EF4-FFF2-40B4-BE49-F238E27FC236}">
                  <a16:creationId xmlns:a16="http://schemas.microsoft.com/office/drawing/2014/main" id="{89F976BC-5664-4D19-8DC2-C83D9F201025}"/>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1" name="Freeform: Shape 50">
              <a:extLst>
                <a:ext uri="{FF2B5EF4-FFF2-40B4-BE49-F238E27FC236}">
                  <a16:creationId xmlns:a16="http://schemas.microsoft.com/office/drawing/2014/main" id="{4FE844F3-0151-483D-A445-DF19C1CA237C}"/>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2" name="Freeform: Shape 51">
              <a:extLst>
                <a:ext uri="{FF2B5EF4-FFF2-40B4-BE49-F238E27FC236}">
                  <a16:creationId xmlns:a16="http://schemas.microsoft.com/office/drawing/2014/main" id="{3602D36A-92EE-4D58-8B1E-A7C32FA38A81}"/>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3" name="Freeform: Shape 52">
              <a:extLst>
                <a:ext uri="{FF2B5EF4-FFF2-40B4-BE49-F238E27FC236}">
                  <a16:creationId xmlns:a16="http://schemas.microsoft.com/office/drawing/2014/main" id="{54D3E311-8682-432D-96C1-892E0A7B846F}"/>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4" name="Freeform: Shape 53">
              <a:extLst>
                <a:ext uri="{FF2B5EF4-FFF2-40B4-BE49-F238E27FC236}">
                  <a16:creationId xmlns:a16="http://schemas.microsoft.com/office/drawing/2014/main" id="{2F6A277D-D709-4AAD-A2BE-7F002BC0B1A4}"/>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5" name="Freeform: Shape 54">
              <a:extLst>
                <a:ext uri="{FF2B5EF4-FFF2-40B4-BE49-F238E27FC236}">
                  <a16:creationId xmlns:a16="http://schemas.microsoft.com/office/drawing/2014/main" id="{692A7F87-C5D7-4B71-8667-833F96C3F294}"/>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6" name="Freeform: Shape 55">
              <a:extLst>
                <a:ext uri="{FF2B5EF4-FFF2-40B4-BE49-F238E27FC236}">
                  <a16:creationId xmlns:a16="http://schemas.microsoft.com/office/drawing/2014/main" id="{74ABB7F8-185E-406E-84D5-2ADDC019320A}"/>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2" name="Forma libre: Forma 1">
            <a:extLst>
              <a:ext uri="{FF2B5EF4-FFF2-40B4-BE49-F238E27FC236}">
                <a16:creationId xmlns:a16="http://schemas.microsoft.com/office/drawing/2014/main" id="{32343BE2-F9F3-467E-BAC0-182941FCBCD2}"/>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Título 1">
            <a:extLst>
              <a:ext uri="{FF2B5EF4-FFF2-40B4-BE49-F238E27FC236}">
                <a16:creationId xmlns:a16="http://schemas.microsoft.com/office/drawing/2014/main" id="{3193E6E4-C8EE-470B-AABB-B46374938AA4}"/>
              </a:ext>
            </a:extLst>
          </p:cNvPr>
          <p:cNvSpPr>
            <a:spLocks noGrp="1"/>
          </p:cNvSpPr>
          <p:nvPr>
            <p:ph type="title" hasCustomPrompt="1"/>
          </p:nvPr>
        </p:nvSpPr>
        <p:spPr>
          <a:xfrm>
            <a:off x="1292868" y="358614"/>
            <a:ext cx="4150804" cy="1431000"/>
          </a:xfrm>
        </p:spPr>
        <p:txBody>
          <a:bodyPr rtlCol="0" anchor="t"/>
          <a:lstStyle>
            <a:lvl1pPr>
              <a:defRPr/>
            </a:lvl1pPr>
          </a:lstStyle>
          <a:p>
            <a:pPr rtl="0"/>
            <a:r>
              <a:rPr lang="es-MX"/>
              <a:t>Haz clic para agregar un título</a:t>
            </a:r>
          </a:p>
        </p:txBody>
      </p:sp>
      <p:sp>
        <p:nvSpPr>
          <p:cNvPr id="31" name="Marcador de posición de fecha 178">
            <a:extLst>
              <a:ext uri="{FF2B5EF4-FFF2-40B4-BE49-F238E27FC236}">
                <a16:creationId xmlns:a16="http://schemas.microsoft.com/office/drawing/2014/main" id="{9BFD1C1A-363C-4909-95D6-9AF44B452A54}"/>
              </a:ext>
            </a:extLst>
          </p:cNvPr>
          <p:cNvSpPr>
            <a:spLocks noGrp="1"/>
          </p:cNvSpPr>
          <p:nvPr>
            <p:ph type="dt" sz="half" idx="10"/>
          </p:nvPr>
        </p:nvSpPr>
        <p:spPr>
          <a:xfrm>
            <a:off x="838200" y="6356350"/>
            <a:ext cx="2743200"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1/2/20XX</a:t>
            </a:r>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32" name="Marcador de posición de pie de página 179">
            <a:extLst>
              <a:ext uri="{FF2B5EF4-FFF2-40B4-BE49-F238E27FC236}">
                <a16:creationId xmlns:a16="http://schemas.microsoft.com/office/drawing/2014/main" id="{77213597-1706-40A7-8726-C468FB7F4388}"/>
              </a:ext>
            </a:extLst>
          </p:cNvPr>
          <p:cNvSpPr>
            <a:spLocks noGrp="1"/>
          </p:cNvSpPr>
          <p:nvPr>
            <p:ph type="ftr" sz="quarter" idx="11"/>
          </p:nvPr>
        </p:nvSpPr>
        <p:spPr>
          <a:xfrm>
            <a:off x="4038600" y="6356350"/>
            <a:ext cx="4114800" cy="365125"/>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TÍTULO DE LA PRESENTACIÓN</a:t>
            </a:r>
          </a:p>
        </p:txBody>
      </p:sp>
      <p:sp>
        <p:nvSpPr>
          <p:cNvPr id="33" name="Marcador de posición de número de diapositiva 180">
            <a:extLst>
              <a:ext uri="{FF2B5EF4-FFF2-40B4-BE49-F238E27FC236}">
                <a16:creationId xmlns:a16="http://schemas.microsoft.com/office/drawing/2014/main" id="{1BB201C7-C50B-4E2B-95EF-E5FFAF698DBA}"/>
              </a:ext>
            </a:extLst>
          </p:cNvPr>
          <p:cNvSpPr>
            <a:spLocks noGrp="1"/>
          </p:cNvSpPr>
          <p:nvPr>
            <p:ph type="sldNum" sz="quarter" idx="12"/>
          </p:nvPr>
        </p:nvSpPr>
        <p:spPr>
          <a:xfrm>
            <a:off x="8610600" y="6356350"/>
            <a:ext cx="2743200"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s-MX"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404045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ita">
    <p:spTree>
      <p:nvGrpSpPr>
        <p:cNvPr id="1" name=""/>
        <p:cNvGrpSpPr/>
        <p:nvPr/>
      </p:nvGrpSpPr>
      <p:grpSpPr>
        <a:xfrm>
          <a:off x="0" y="0"/>
          <a:ext cx="0" cy="0"/>
          <a:chOff x="0" y="0"/>
          <a:chExt cx="0" cy="0"/>
        </a:xfrm>
      </p:grpSpPr>
      <p:sp>
        <p:nvSpPr>
          <p:cNvPr id="17" name="Forma libre: Forma 16">
            <a:extLst>
              <a:ext uri="{FF2B5EF4-FFF2-40B4-BE49-F238E27FC236}">
                <a16:creationId xmlns:a16="http://schemas.microsoft.com/office/drawing/2014/main" id="{8AD96798-1C42-49B1-99B2-BD7FA12760FC}"/>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srgbClr val="FF80BD"/>
              </a:solidFill>
              <a:effectLst/>
              <a:uLnTx/>
              <a:uFillTx/>
              <a:latin typeface="Source Sans Pro"/>
              <a:ea typeface="+mn-ea"/>
              <a:cs typeface="+mn-cs"/>
            </a:endParaRPr>
          </a:p>
        </p:txBody>
      </p:sp>
      <p:sp>
        <p:nvSpPr>
          <p:cNvPr id="18" name="Título 1">
            <a:extLst>
              <a:ext uri="{FF2B5EF4-FFF2-40B4-BE49-F238E27FC236}">
                <a16:creationId xmlns:a16="http://schemas.microsoft.com/office/drawing/2014/main" id="{00FC1B25-A4F4-4E8E-931D-D383946C91FC}"/>
              </a:ext>
            </a:extLst>
          </p:cNvPr>
          <p:cNvSpPr>
            <a:spLocks noGrp="1"/>
          </p:cNvSpPr>
          <p:nvPr>
            <p:ph type="title"/>
          </p:nvPr>
        </p:nvSpPr>
        <p:spPr>
          <a:xfrm>
            <a:off x="2838271" y="1010170"/>
            <a:ext cx="5178019" cy="3713638"/>
          </a:xfrm>
        </p:spPr>
        <p:txBody>
          <a:bodyPr rtlCol="0" anchor="ctr"/>
          <a:lstStyle>
            <a:lvl1pPr algn="ctr">
              <a:lnSpc>
                <a:spcPct val="100000"/>
              </a:lnSpc>
              <a:defRPr/>
            </a:lvl1pPr>
          </a:lstStyle>
          <a:p>
            <a:pPr rtl="0"/>
            <a:r>
              <a:rPr lang="es-ES"/>
              <a:t>Haga clic para modificar el estilo de título del patrón</a:t>
            </a:r>
            <a:endParaRPr lang="es-MX" dirty="0"/>
          </a:p>
        </p:txBody>
      </p:sp>
      <p:sp>
        <p:nvSpPr>
          <p:cNvPr id="36" name="Marcador de posición de texto 34">
            <a:extLst>
              <a:ext uri="{FF2B5EF4-FFF2-40B4-BE49-F238E27FC236}">
                <a16:creationId xmlns:a16="http://schemas.microsoft.com/office/drawing/2014/main" id="{72818B4A-C05A-428C-A790-B75EA386A25F}"/>
              </a:ext>
            </a:extLst>
          </p:cNvPr>
          <p:cNvSpPr>
            <a:spLocks noGrp="1"/>
          </p:cNvSpPr>
          <p:nvPr>
            <p:ph type="body" sz="quarter" idx="13" hasCustomPrompt="1"/>
          </p:nvPr>
        </p:nvSpPr>
        <p:spPr>
          <a:xfrm>
            <a:off x="2838044" y="4914900"/>
            <a:ext cx="5178514" cy="819076"/>
          </a:xfrm>
        </p:spPr>
        <p:txBody>
          <a:bodyPr rtlCol="0"/>
          <a:lstStyle>
            <a:lvl1pPr algn="ctr">
              <a:buFontTx/>
              <a:buNone/>
              <a:defRPr/>
            </a:lvl1pPr>
          </a:lstStyle>
          <a:p>
            <a:pPr lvl="0" rtl="0"/>
            <a:r>
              <a:rPr lang="es-MX"/>
              <a:t>Haz clic para agregar texto</a:t>
            </a:r>
          </a:p>
        </p:txBody>
      </p:sp>
      <p:sp>
        <p:nvSpPr>
          <p:cNvPr id="19" name="Forma libre: Forma 18">
            <a:extLst>
              <a:ext uri="{FF2B5EF4-FFF2-40B4-BE49-F238E27FC236}">
                <a16:creationId xmlns:a16="http://schemas.microsoft.com/office/drawing/2014/main" id="{176E197B-E174-4C9D-87E5-0B9B08708760}"/>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 name="Forma libre: Forma 19">
            <a:extLst>
              <a:ext uri="{FF2B5EF4-FFF2-40B4-BE49-F238E27FC236}">
                <a16:creationId xmlns:a16="http://schemas.microsoft.com/office/drawing/2014/main" id="{517AB840-B4B7-452B-B062-6C9CF8426132}"/>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 name="Forma libre: Forma 21">
            <a:extLst>
              <a:ext uri="{FF2B5EF4-FFF2-40B4-BE49-F238E27FC236}">
                <a16:creationId xmlns:a16="http://schemas.microsoft.com/office/drawing/2014/main" id="{9FE5D1B6-33F6-4BAA-9D02-679E176F39C4}"/>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srgbClr val="FF80BD"/>
              </a:solidFill>
              <a:effectLst/>
              <a:uLnTx/>
              <a:uFillTx/>
              <a:latin typeface="Source Sans Pro"/>
              <a:ea typeface="+mn-ea"/>
              <a:cs typeface="+mn-cs"/>
            </a:endParaRPr>
          </a:p>
        </p:txBody>
      </p:sp>
      <p:sp>
        <p:nvSpPr>
          <p:cNvPr id="23" name="Forma libre: Forma 22">
            <a:extLst>
              <a:ext uri="{FF2B5EF4-FFF2-40B4-BE49-F238E27FC236}">
                <a16:creationId xmlns:a16="http://schemas.microsoft.com/office/drawing/2014/main" id="{0DCCBCA1-466D-44C6-93ED-2E02B623DB0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24" name="Forma libre: Forma 23">
            <a:extLst>
              <a:ext uri="{FF2B5EF4-FFF2-40B4-BE49-F238E27FC236}">
                <a16:creationId xmlns:a16="http://schemas.microsoft.com/office/drawing/2014/main" id="{2CC7CBB9-9855-4B27-93BF-506D5D17E85B}"/>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26" name="Marcador de posición de fecha 178">
            <a:extLst>
              <a:ext uri="{FF2B5EF4-FFF2-40B4-BE49-F238E27FC236}">
                <a16:creationId xmlns:a16="http://schemas.microsoft.com/office/drawing/2014/main" id="{D3B95CCB-4EDF-4C85-82FC-E5FD2A4715E6}"/>
              </a:ext>
            </a:extLst>
          </p:cNvPr>
          <p:cNvSpPr>
            <a:spLocks noGrp="1"/>
          </p:cNvSpPr>
          <p:nvPr>
            <p:ph type="dt" sz="half" idx="10"/>
          </p:nvPr>
        </p:nvSpPr>
        <p:spPr>
          <a:xfrm>
            <a:off x="838200" y="6356350"/>
            <a:ext cx="2743200"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1/2/20XX</a:t>
            </a:r>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7" name="Marcador de posición de pie de página 179">
            <a:extLst>
              <a:ext uri="{FF2B5EF4-FFF2-40B4-BE49-F238E27FC236}">
                <a16:creationId xmlns:a16="http://schemas.microsoft.com/office/drawing/2014/main" id="{D8096E0F-A3CE-40F7-AA9D-B43562213203}"/>
              </a:ext>
            </a:extLst>
          </p:cNvPr>
          <p:cNvSpPr>
            <a:spLocks noGrp="1"/>
          </p:cNvSpPr>
          <p:nvPr>
            <p:ph type="ftr" sz="quarter" idx="11"/>
          </p:nvPr>
        </p:nvSpPr>
        <p:spPr>
          <a:xfrm>
            <a:off x="4038600" y="6356350"/>
            <a:ext cx="4114800" cy="365125"/>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TÍTULO DE LA PRESENTACIÓN</a:t>
            </a:r>
          </a:p>
        </p:txBody>
      </p:sp>
      <p:grpSp>
        <p:nvGrpSpPr>
          <p:cNvPr id="28" name="Gráfico 185">
            <a:extLst>
              <a:ext uri="{FF2B5EF4-FFF2-40B4-BE49-F238E27FC236}">
                <a16:creationId xmlns:a16="http://schemas.microsoft.com/office/drawing/2014/main" id="{59F51AE6-E003-46BA-A25A-6AFBDC3E73DA}"/>
              </a:ext>
              <a:ext uri="{C183D7F6-B498-43B3-948B-1728B52AA6E4}">
                <adec:decorative xmlns:adec="http://schemas.microsoft.com/office/drawing/2017/decorative" val="1"/>
              </a:ext>
            </a:extLst>
          </p:cNvPr>
          <p:cNvGrpSpPr/>
          <p:nvPr userDrawn="1"/>
        </p:nvGrpSpPr>
        <p:grpSpPr>
          <a:xfrm>
            <a:off x="10428621" y="5660492"/>
            <a:ext cx="1054467" cy="469689"/>
            <a:chOff x="9841624" y="4115729"/>
            <a:chExt cx="602170" cy="268223"/>
          </a:xfrm>
          <a:solidFill>
            <a:schemeClr val="tx1"/>
          </a:solidFill>
        </p:grpSpPr>
        <p:sp>
          <p:nvSpPr>
            <p:cNvPr id="29" name="Forma libre: Forma 28">
              <a:extLst>
                <a:ext uri="{FF2B5EF4-FFF2-40B4-BE49-F238E27FC236}">
                  <a16:creationId xmlns:a16="http://schemas.microsoft.com/office/drawing/2014/main" id="{03F73C8B-6AB5-41EB-99EA-3C94CBEBB481}"/>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0" name="Forma libre: Forma 29">
              <a:extLst>
                <a:ext uri="{FF2B5EF4-FFF2-40B4-BE49-F238E27FC236}">
                  <a16:creationId xmlns:a16="http://schemas.microsoft.com/office/drawing/2014/main" id="{1A666D36-3657-4085-84AA-126594195C1A}"/>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1" name="Forma libre: Forma 30">
              <a:extLst>
                <a:ext uri="{FF2B5EF4-FFF2-40B4-BE49-F238E27FC236}">
                  <a16:creationId xmlns:a16="http://schemas.microsoft.com/office/drawing/2014/main" id="{B12CF5CD-903D-4879-BBD3-A79140E8186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2" name="Forma libre: Forma 31">
              <a:extLst>
                <a:ext uri="{FF2B5EF4-FFF2-40B4-BE49-F238E27FC236}">
                  <a16:creationId xmlns:a16="http://schemas.microsoft.com/office/drawing/2014/main" id="{9EF969CD-CBA7-44B8-9544-660D7487A3D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3" name="Forma libre: Forma 32">
              <a:extLst>
                <a:ext uri="{FF2B5EF4-FFF2-40B4-BE49-F238E27FC236}">
                  <a16:creationId xmlns:a16="http://schemas.microsoft.com/office/drawing/2014/main" id="{6E91C2FB-38ED-4DF7-8F1F-3211A0592A47}"/>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34" name="Marcador de posición de número de diapositiva 180">
            <a:extLst>
              <a:ext uri="{FF2B5EF4-FFF2-40B4-BE49-F238E27FC236}">
                <a16:creationId xmlns:a16="http://schemas.microsoft.com/office/drawing/2014/main" id="{383FF74A-FDDF-4768-9C1E-E6F3E66228E9}"/>
              </a:ext>
            </a:extLst>
          </p:cNvPr>
          <p:cNvSpPr>
            <a:spLocks noGrp="1"/>
          </p:cNvSpPr>
          <p:nvPr>
            <p:ph type="sldNum" sz="quarter" idx="12"/>
          </p:nvPr>
        </p:nvSpPr>
        <p:spPr>
          <a:xfrm>
            <a:off x="8610600" y="6356350"/>
            <a:ext cx="2743200"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s-MX" sz="1200" b="1" i="0" u="none" strike="noStrike" kern="1200" cap="all" spc="100" normalizeH="0" baseline="0" noProof="0" smtClean="0">
                <a:ln>
                  <a:noFill/>
                </a:ln>
                <a:solidFill>
                  <a:srgbClr val="898989"/>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1" i="0" u="none" strike="noStrike" kern="1200" cap="all" spc="100" normalizeH="0" baseline="0" noProof="0" dirty="0">
              <a:ln>
                <a:noFill/>
              </a:ln>
              <a:solidFill>
                <a:srgbClr val="898989"/>
              </a:solidFill>
              <a:effectLst/>
              <a:uLnTx/>
              <a:uFillTx/>
              <a:latin typeface="Source Sans Pro"/>
              <a:cs typeface="+mn-cs"/>
            </a:endParaRPr>
          </a:p>
        </p:txBody>
      </p:sp>
    </p:spTree>
    <p:extLst>
      <p:ext uri="{BB962C8B-B14F-4D97-AF65-F5344CB8AC3E}">
        <p14:creationId xmlns:p14="http://schemas.microsoft.com/office/powerpoint/2010/main" val="3997350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quipo">
    <p:spTree>
      <p:nvGrpSpPr>
        <p:cNvPr id="1" name=""/>
        <p:cNvGrpSpPr/>
        <p:nvPr/>
      </p:nvGrpSpPr>
      <p:grpSpPr>
        <a:xfrm>
          <a:off x="0" y="0"/>
          <a:ext cx="0" cy="0"/>
          <a:chOff x="0" y="0"/>
          <a:chExt cx="0" cy="0"/>
        </a:xfrm>
      </p:grpSpPr>
      <p:sp>
        <p:nvSpPr>
          <p:cNvPr id="56" name="Título 1">
            <a:extLst>
              <a:ext uri="{FF2B5EF4-FFF2-40B4-BE49-F238E27FC236}">
                <a16:creationId xmlns:a16="http://schemas.microsoft.com/office/drawing/2014/main" id="{08711333-F819-4928-8BA2-B03A1D7447F6}"/>
              </a:ext>
            </a:extLst>
          </p:cNvPr>
          <p:cNvSpPr>
            <a:spLocks noGrp="1"/>
          </p:cNvSpPr>
          <p:nvPr>
            <p:ph type="title"/>
          </p:nvPr>
        </p:nvSpPr>
        <p:spPr>
          <a:xfrm>
            <a:off x="1331088" y="565739"/>
            <a:ext cx="9745883" cy="1124949"/>
          </a:xfrm>
        </p:spPr>
        <p:txBody>
          <a:bodyPr rtlCol="0"/>
          <a:lstStyle/>
          <a:p>
            <a:pPr rtl="0"/>
            <a:r>
              <a:rPr lang="es-ES"/>
              <a:t>Haga clic para modificar el estilo de título del patrón</a:t>
            </a:r>
            <a:endParaRPr lang="es-MX" dirty="0"/>
          </a:p>
        </p:txBody>
      </p:sp>
      <p:grpSp>
        <p:nvGrpSpPr>
          <p:cNvPr id="2" name="Grupo 1">
            <a:extLst>
              <a:ext uri="{FF2B5EF4-FFF2-40B4-BE49-F238E27FC236}">
                <a16:creationId xmlns:a16="http://schemas.microsoft.com/office/drawing/2014/main" id="{B4DCAA54-A920-4F7D-B1F9-E60E950DBAE8}"/>
              </a:ext>
              <a:ext uri="{C183D7F6-B498-43B3-948B-1728B52AA6E4}">
                <adec:decorative xmlns:adec="http://schemas.microsoft.com/office/drawing/2017/decorative" val="1"/>
              </a:ext>
            </a:extLst>
          </p:cNvPr>
          <p:cNvGrpSpPr/>
          <p:nvPr userDrawn="1"/>
        </p:nvGrpSpPr>
        <p:grpSpPr>
          <a:xfrm>
            <a:off x="0" y="681037"/>
            <a:ext cx="1170294" cy="709661"/>
            <a:chOff x="0" y="681037"/>
            <a:chExt cx="1170294" cy="709661"/>
          </a:xfrm>
        </p:grpSpPr>
        <p:sp>
          <p:nvSpPr>
            <p:cNvPr id="57" name="Forma libre: Forma 56">
              <a:extLst>
                <a:ext uri="{FF2B5EF4-FFF2-40B4-BE49-F238E27FC236}">
                  <a16:creationId xmlns:a16="http://schemas.microsoft.com/office/drawing/2014/main" id="{28633F80-7150-4830-B036-FED561D8ABD2}"/>
                </a:ext>
                <a:ext uri="{C183D7F6-B498-43B3-948B-1728B52AA6E4}">
                  <adec:decorative xmlns:adec="http://schemas.microsoft.com/office/drawing/2017/decorative" val="1"/>
                </a:ext>
              </a:extLst>
            </p:cNvPr>
            <p:cNvSpPr/>
            <p:nvPr userDrawn="1"/>
          </p:nvSpPr>
          <p:spPr>
            <a:xfrm>
              <a:off x="0" y="681037"/>
              <a:ext cx="1170294" cy="274629"/>
            </a:xfrm>
            <a:custGeom>
              <a:avLst/>
              <a:gdLst>
                <a:gd name="connsiteX0" fmla="*/ 453342 w 1170294"/>
                <a:gd name="connsiteY0" fmla="*/ 0 h 274629"/>
                <a:gd name="connsiteX1" fmla="*/ 689085 w 1170294"/>
                <a:gd name="connsiteY1" fmla="*/ 235744 h 274629"/>
                <a:gd name="connsiteX2" fmla="*/ 924829 w 1170294"/>
                <a:gd name="connsiteY2" fmla="*/ 0 h 274629"/>
                <a:gd name="connsiteX3" fmla="*/ 1170294 w 1170294"/>
                <a:gd name="connsiteY3" fmla="*/ 24546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577 h 274629"/>
                <a:gd name="connsiteX11" fmla="*/ 215168 w 1170294"/>
                <a:gd name="connsiteY11" fmla="*/ 23574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5744"/>
                  </a:lnTo>
                  <a:lnTo>
                    <a:pt x="924829" y="0"/>
                  </a:lnTo>
                  <a:lnTo>
                    <a:pt x="1170294" y="245465"/>
                  </a:lnTo>
                  <a:lnTo>
                    <a:pt x="1153282" y="264908"/>
                  </a:lnTo>
                  <a:lnTo>
                    <a:pt x="924829" y="38885"/>
                  </a:lnTo>
                  <a:lnTo>
                    <a:pt x="689085" y="274629"/>
                  </a:lnTo>
                  <a:lnTo>
                    <a:pt x="453342" y="38885"/>
                  </a:lnTo>
                  <a:lnTo>
                    <a:pt x="215168" y="274629"/>
                  </a:lnTo>
                  <a:lnTo>
                    <a:pt x="0" y="59462"/>
                  </a:lnTo>
                  <a:lnTo>
                    <a:pt x="0" y="20577"/>
                  </a:lnTo>
                  <a:lnTo>
                    <a:pt x="215168" y="235744"/>
                  </a:lnTo>
                  <a:close/>
                </a:path>
              </a:pathLst>
            </a:custGeom>
            <a:solidFill>
              <a:schemeClr val="tx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8" name="Forma libre: Forma 57">
              <a:extLst>
                <a:ext uri="{FF2B5EF4-FFF2-40B4-BE49-F238E27FC236}">
                  <a16:creationId xmlns:a16="http://schemas.microsoft.com/office/drawing/2014/main" id="{984D32A8-76C6-4D70-887B-EC3211AD33EB}"/>
                </a:ext>
                <a:ext uri="{C183D7F6-B498-43B3-948B-1728B52AA6E4}">
                  <adec:decorative xmlns:adec="http://schemas.microsoft.com/office/drawing/2017/decorative" val="1"/>
                </a:ext>
              </a:extLst>
            </p:cNvPr>
            <p:cNvSpPr/>
            <p:nvPr userDrawn="1"/>
          </p:nvSpPr>
          <p:spPr>
            <a:xfrm>
              <a:off x="0" y="1116069"/>
              <a:ext cx="1170294" cy="274629"/>
            </a:xfrm>
            <a:custGeom>
              <a:avLst/>
              <a:gdLst>
                <a:gd name="connsiteX0" fmla="*/ 453342 w 1170294"/>
                <a:gd name="connsiteY0" fmla="*/ 0 h 274629"/>
                <a:gd name="connsiteX1" fmla="*/ 689085 w 1170294"/>
                <a:gd name="connsiteY1" fmla="*/ 238174 h 274629"/>
                <a:gd name="connsiteX2" fmla="*/ 924829 w 1170294"/>
                <a:gd name="connsiteY2" fmla="*/ 0 h 274629"/>
                <a:gd name="connsiteX3" fmla="*/ 1170294 w 1170294"/>
                <a:gd name="connsiteY3" fmla="*/ 24789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789 h 274629"/>
                <a:gd name="connsiteX11" fmla="*/ 215168 w 1170294"/>
                <a:gd name="connsiteY11" fmla="*/ 23817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8174"/>
                  </a:lnTo>
                  <a:lnTo>
                    <a:pt x="924829" y="0"/>
                  </a:lnTo>
                  <a:lnTo>
                    <a:pt x="1170294" y="247895"/>
                  </a:lnTo>
                  <a:lnTo>
                    <a:pt x="1153282" y="264908"/>
                  </a:lnTo>
                  <a:lnTo>
                    <a:pt x="924829" y="38885"/>
                  </a:lnTo>
                  <a:lnTo>
                    <a:pt x="689085" y="274629"/>
                  </a:lnTo>
                  <a:lnTo>
                    <a:pt x="453342" y="38885"/>
                  </a:lnTo>
                  <a:lnTo>
                    <a:pt x="215168" y="274629"/>
                  </a:lnTo>
                  <a:lnTo>
                    <a:pt x="0" y="59462"/>
                  </a:lnTo>
                  <a:lnTo>
                    <a:pt x="0" y="20789"/>
                  </a:lnTo>
                  <a:lnTo>
                    <a:pt x="215168" y="23817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59" name="Elipse 58">
            <a:extLst>
              <a:ext uri="{FF2B5EF4-FFF2-40B4-BE49-F238E27FC236}">
                <a16:creationId xmlns:a16="http://schemas.microsoft.com/office/drawing/2014/main" id="{9C9F9430-37D6-4AED-B459-D6F6251D0C09}"/>
              </a:ext>
              <a:ext uri="{C183D7F6-B498-43B3-948B-1728B52AA6E4}">
                <adec:decorative xmlns:adec="http://schemas.microsoft.com/office/drawing/2017/decorative" val="1"/>
              </a:ext>
            </a:extLst>
          </p:cNvPr>
          <p:cNvSpPr/>
          <p:nvPr userDrawn="1"/>
        </p:nvSpPr>
        <p:spPr>
          <a:xfrm>
            <a:off x="11590389"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60" name="Elipse 59">
            <a:extLst>
              <a:ext uri="{FF2B5EF4-FFF2-40B4-BE49-F238E27FC236}">
                <a16:creationId xmlns:a16="http://schemas.microsoft.com/office/drawing/2014/main" id="{EEDFE717-6A4F-4FD1-ABBF-5807E71F53F6}"/>
              </a:ext>
              <a:ext uri="{C183D7F6-B498-43B3-948B-1728B52AA6E4}">
                <adec:decorative xmlns:adec="http://schemas.microsoft.com/office/drawing/2017/decorative" val="1"/>
              </a:ext>
            </a:extLst>
          </p:cNvPr>
          <p:cNvSpPr/>
          <p:nvPr userDrawn="1"/>
        </p:nvSpPr>
        <p:spPr>
          <a:xfrm>
            <a:off x="11559544" y="5991329"/>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61" name="Marcador de posición de fecha 10">
            <a:extLst>
              <a:ext uri="{FF2B5EF4-FFF2-40B4-BE49-F238E27FC236}">
                <a16:creationId xmlns:a16="http://schemas.microsoft.com/office/drawing/2014/main" id="{26FBD0C2-9C38-4891-92F3-5AF6CD04E3E1}"/>
              </a:ext>
            </a:extLst>
          </p:cNvPr>
          <p:cNvSpPr>
            <a:spLocks noGrp="1"/>
          </p:cNvSpPr>
          <p:nvPr>
            <p:ph type="dt" sz="half" idx="10"/>
          </p:nvPr>
        </p:nvSpPr>
        <p:spPr>
          <a:xfrm>
            <a:off x="838200" y="6356350"/>
            <a:ext cx="2743200"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1/2/20XX</a:t>
            </a:r>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62" name="Marcador de posición de pie de página 11">
            <a:extLst>
              <a:ext uri="{FF2B5EF4-FFF2-40B4-BE49-F238E27FC236}">
                <a16:creationId xmlns:a16="http://schemas.microsoft.com/office/drawing/2014/main" id="{5C6A806B-2B18-4D3B-8215-624EE91DAC38}"/>
              </a:ext>
            </a:extLst>
          </p:cNvPr>
          <p:cNvSpPr>
            <a:spLocks noGrp="1"/>
          </p:cNvSpPr>
          <p:nvPr>
            <p:ph type="ftr" sz="quarter" idx="11"/>
          </p:nvPr>
        </p:nvSpPr>
        <p:spPr>
          <a:xfrm>
            <a:off x="4038600" y="6356350"/>
            <a:ext cx="4114800" cy="365125"/>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TÍTULO DE LA PRESENTACIÓN</a:t>
            </a:r>
          </a:p>
        </p:txBody>
      </p:sp>
      <p:sp>
        <p:nvSpPr>
          <p:cNvPr id="63" name="Marcador de posición de número de diapositiva 12">
            <a:extLst>
              <a:ext uri="{FF2B5EF4-FFF2-40B4-BE49-F238E27FC236}">
                <a16:creationId xmlns:a16="http://schemas.microsoft.com/office/drawing/2014/main" id="{54E3AE0A-2F47-4B51-8F32-46ABDC574FFB}"/>
              </a:ext>
            </a:extLst>
          </p:cNvPr>
          <p:cNvSpPr>
            <a:spLocks noGrp="1"/>
          </p:cNvSpPr>
          <p:nvPr>
            <p:ph type="sldNum" sz="quarter" idx="12"/>
          </p:nvPr>
        </p:nvSpPr>
        <p:spPr>
          <a:xfrm>
            <a:off x="8610600" y="6356350"/>
            <a:ext cx="2743200"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s-MX"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grpSp>
        <p:nvGrpSpPr>
          <p:cNvPr id="11" name="Gráfico 4">
            <a:extLst>
              <a:ext uri="{FF2B5EF4-FFF2-40B4-BE49-F238E27FC236}">
                <a16:creationId xmlns:a16="http://schemas.microsoft.com/office/drawing/2014/main" id="{A160D36B-90B2-4E2E-9A07-AFC4CC77ED14}"/>
              </a:ext>
              <a:ext uri="{C183D7F6-B498-43B3-948B-1728B52AA6E4}">
                <adec:decorative xmlns:adec="http://schemas.microsoft.com/office/drawing/2017/decorative" val="1"/>
              </a:ext>
            </a:extLst>
          </p:cNvPr>
          <p:cNvGrpSpPr/>
          <p:nvPr userDrawn="1"/>
        </p:nvGrpSpPr>
        <p:grpSpPr>
          <a:xfrm>
            <a:off x="10510458" y="477557"/>
            <a:ext cx="975170" cy="975170"/>
            <a:chOff x="5829300" y="3162300"/>
            <a:chExt cx="532257" cy="532257"/>
          </a:xfrm>
          <a:solidFill>
            <a:schemeClr val="tx1"/>
          </a:solidFill>
        </p:grpSpPr>
        <p:sp>
          <p:nvSpPr>
            <p:cNvPr id="12" name="Freeform: Shape 11">
              <a:extLst>
                <a:ext uri="{FF2B5EF4-FFF2-40B4-BE49-F238E27FC236}">
                  <a16:creationId xmlns:a16="http://schemas.microsoft.com/office/drawing/2014/main" id="{CADA6DC8-A018-4A16-84AF-9E2E74CD757D}"/>
                </a:ext>
              </a:extLst>
            </p:cNvPr>
            <p:cNvSpPr/>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8C1308F7-B76A-4EC2-94B2-3D7A71B62604}"/>
                </a:ext>
              </a:extLst>
            </p:cNvPr>
            <p:cNvSpPr/>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4" name="Freeform: Shape 13">
              <a:extLst>
                <a:ext uri="{FF2B5EF4-FFF2-40B4-BE49-F238E27FC236}">
                  <a16:creationId xmlns:a16="http://schemas.microsoft.com/office/drawing/2014/main" id="{98E3532C-7781-4159-A3A0-A2DE72CA6DBA}"/>
                </a:ext>
              </a:extLst>
            </p:cNvPr>
            <p:cNvSpPr/>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5" name="Freeform: Shape 14">
              <a:extLst>
                <a:ext uri="{FF2B5EF4-FFF2-40B4-BE49-F238E27FC236}">
                  <a16:creationId xmlns:a16="http://schemas.microsoft.com/office/drawing/2014/main" id="{98D647FB-029D-4D71-B4E4-6D74FCB09C4D}"/>
                </a:ext>
              </a:extLst>
            </p:cNvPr>
            <p:cNvSpPr/>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6" name="Freeform: Shape 15">
              <a:extLst>
                <a:ext uri="{FF2B5EF4-FFF2-40B4-BE49-F238E27FC236}">
                  <a16:creationId xmlns:a16="http://schemas.microsoft.com/office/drawing/2014/main" id="{216A1C6D-37E7-47A0-814C-A09DC1123684}"/>
                </a:ext>
              </a:extLst>
            </p:cNvPr>
            <p:cNvSpPr/>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22759DEC-2103-4E2C-A470-F4AF6E5E3E87}"/>
                </a:ext>
              </a:extLst>
            </p:cNvPr>
            <p:cNvSpPr/>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788AE222-CCAD-4233-9F97-67021E530758}"/>
                </a:ext>
              </a:extLst>
            </p:cNvPr>
            <p:cNvSpPr/>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8610EC41-7752-4C40-99E0-1B5FEA90EB0E}"/>
                </a:ext>
              </a:extLst>
            </p:cNvPr>
            <p:cNvSpPr/>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0" name="Freeform: Shape 19">
              <a:extLst>
                <a:ext uri="{FF2B5EF4-FFF2-40B4-BE49-F238E27FC236}">
                  <a16:creationId xmlns:a16="http://schemas.microsoft.com/office/drawing/2014/main" id="{5AA370E4-6378-438E-96A5-93A548F17E99}"/>
                </a:ext>
              </a:extLst>
            </p:cNvPr>
            <p:cNvSpPr/>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1" name="Freeform: Shape 20">
              <a:extLst>
                <a:ext uri="{FF2B5EF4-FFF2-40B4-BE49-F238E27FC236}">
                  <a16:creationId xmlns:a16="http://schemas.microsoft.com/office/drawing/2014/main" id="{2DC8BEFB-4BE0-44E4-B9EE-B9433675ED5D}"/>
                </a:ext>
              </a:extLst>
            </p:cNvPr>
            <p:cNvSpPr/>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C5C187D8-7DEF-4A4B-AEBD-0148B131FA7B}"/>
                </a:ext>
              </a:extLst>
            </p:cNvPr>
            <p:cNvSpPr/>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721C4DD4-9A7B-4D13-905C-4D8287BFC226}"/>
                </a:ext>
              </a:extLst>
            </p:cNvPr>
            <p:cNvSpPr/>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24" name="Freeform: Shape 23">
              <a:extLst>
                <a:ext uri="{FF2B5EF4-FFF2-40B4-BE49-F238E27FC236}">
                  <a16:creationId xmlns:a16="http://schemas.microsoft.com/office/drawing/2014/main" id="{CB37570A-3C94-4E36-97CE-A23E9672578E}"/>
                </a:ext>
              </a:extLst>
            </p:cNvPr>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Tree>
    <p:extLst>
      <p:ext uri="{BB962C8B-B14F-4D97-AF65-F5344CB8AC3E}">
        <p14:creationId xmlns:p14="http://schemas.microsoft.com/office/powerpoint/2010/main" val="4200981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ínea de tiempo">
    <p:spTree>
      <p:nvGrpSpPr>
        <p:cNvPr id="1" name=""/>
        <p:cNvGrpSpPr/>
        <p:nvPr/>
      </p:nvGrpSpPr>
      <p:grpSpPr>
        <a:xfrm>
          <a:off x="0" y="0"/>
          <a:ext cx="0" cy="0"/>
          <a:chOff x="0" y="0"/>
          <a:chExt cx="0" cy="0"/>
        </a:xfrm>
      </p:grpSpPr>
      <p:grpSp>
        <p:nvGrpSpPr>
          <p:cNvPr id="34" name="Gráfico 4">
            <a:extLst>
              <a:ext uri="{FF2B5EF4-FFF2-40B4-BE49-F238E27FC236}">
                <a16:creationId xmlns:a16="http://schemas.microsoft.com/office/drawing/2014/main" id="{F6919F4A-127D-4827-9E80-D8662425CC16}"/>
              </a:ext>
              <a:ext uri="{C183D7F6-B498-43B3-948B-1728B52AA6E4}">
                <adec:decorative xmlns:adec="http://schemas.microsoft.com/office/drawing/2017/decorative" val="1"/>
              </a:ext>
            </a:extLst>
          </p:cNvPr>
          <p:cNvGrpSpPr/>
          <p:nvPr userDrawn="1"/>
        </p:nvGrpSpPr>
        <p:grpSpPr>
          <a:xfrm>
            <a:off x="10510458" y="477557"/>
            <a:ext cx="975170" cy="975170"/>
            <a:chOff x="5829300" y="3162300"/>
            <a:chExt cx="532257" cy="532257"/>
          </a:xfrm>
          <a:solidFill>
            <a:schemeClr val="tx1"/>
          </a:solidFill>
        </p:grpSpPr>
        <p:sp>
          <p:nvSpPr>
            <p:cNvPr id="35" name="Freeform: Shape 34">
              <a:extLst>
                <a:ext uri="{FF2B5EF4-FFF2-40B4-BE49-F238E27FC236}">
                  <a16:creationId xmlns:a16="http://schemas.microsoft.com/office/drawing/2014/main" id="{E4F0C362-E345-4C93-8DBC-55525E213FE2}"/>
                </a:ext>
              </a:extLst>
            </p:cNvPr>
            <p:cNvSpPr/>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6" name="Freeform: Shape 35">
              <a:extLst>
                <a:ext uri="{FF2B5EF4-FFF2-40B4-BE49-F238E27FC236}">
                  <a16:creationId xmlns:a16="http://schemas.microsoft.com/office/drawing/2014/main" id="{246589FF-4A9D-484E-95B0-A0C39A326BFF}"/>
                </a:ext>
              </a:extLst>
            </p:cNvPr>
            <p:cNvSpPr/>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CCC09BAE-0430-4149-BDEC-23DD9C37ACC2}"/>
                </a:ext>
              </a:extLst>
            </p:cNvPr>
            <p:cNvSpPr/>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8" name="Freeform: Shape 37">
              <a:extLst>
                <a:ext uri="{FF2B5EF4-FFF2-40B4-BE49-F238E27FC236}">
                  <a16:creationId xmlns:a16="http://schemas.microsoft.com/office/drawing/2014/main" id="{4F6CC180-FC7F-4A8E-BACC-034FD0C68CA9}"/>
                </a:ext>
              </a:extLst>
            </p:cNvPr>
            <p:cNvSpPr/>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39" name="Freeform: Shape 38">
              <a:extLst>
                <a:ext uri="{FF2B5EF4-FFF2-40B4-BE49-F238E27FC236}">
                  <a16:creationId xmlns:a16="http://schemas.microsoft.com/office/drawing/2014/main" id="{A137FFAD-2383-4411-A9CD-B0DCBF8452F9}"/>
                </a:ext>
              </a:extLst>
            </p:cNvPr>
            <p:cNvSpPr/>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6F7ADA10-97E6-406B-955B-4DF941688C55}"/>
                </a:ext>
              </a:extLst>
            </p:cNvPr>
            <p:cNvSpPr/>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E5ED4958-089A-40EE-BEF8-D2DA3283FE41}"/>
                </a:ext>
              </a:extLst>
            </p:cNvPr>
            <p:cNvSpPr/>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6BBC70D8-0977-4E3E-BDCC-5DB32F534597}"/>
                </a:ext>
              </a:extLst>
            </p:cNvPr>
            <p:cNvSpPr/>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22F37D25-C4FD-4978-AE31-636891A33D69}"/>
                </a:ext>
              </a:extLst>
            </p:cNvPr>
            <p:cNvSpPr/>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4" name="Freeform: Shape 43">
              <a:extLst>
                <a:ext uri="{FF2B5EF4-FFF2-40B4-BE49-F238E27FC236}">
                  <a16:creationId xmlns:a16="http://schemas.microsoft.com/office/drawing/2014/main" id="{42DD3606-BA69-4959-9335-377E9AA120FF}"/>
                </a:ext>
              </a:extLst>
            </p:cNvPr>
            <p:cNvSpPr/>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5" name="Freeform: Shape 44">
              <a:extLst>
                <a:ext uri="{FF2B5EF4-FFF2-40B4-BE49-F238E27FC236}">
                  <a16:creationId xmlns:a16="http://schemas.microsoft.com/office/drawing/2014/main" id="{F5B11ABC-F37E-4946-9A7B-90D363182626}"/>
                </a:ext>
              </a:extLst>
            </p:cNvPr>
            <p:cNvSpPr/>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6" name="Freeform: Shape 45">
              <a:extLst>
                <a:ext uri="{FF2B5EF4-FFF2-40B4-BE49-F238E27FC236}">
                  <a16:creationId xmlns:a16="http://schemas.microsoft.com/office/drawing/2014/main" id="{D86B1D23-2F36-4086-9CF7-D76D833D2282}"/>
                </a:ext>
              </a:extLst>
            </p:cNvPr>
            <p:cNvSpPr/>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7" name="Freeform: Shape 46">
              <a:extLst>
                <a:ext uri="{FF2B5EF4-FFF2-40B4-BE49-F238E27FC236}">
                  <a16:creationId xmlns:a16="http://schemas.microsoft.com/office/drawing/2014/main" id="{A3AE423B-5BB8-454B-B2D6-85AE6185C587}"/>
                </a:ext>
              </a:extLst>
            </p:cNvPr>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52" name="Grupo 51">
            <a:extLst>
              <a:ext uri="{FF2B5EF4-FFF2-40B4-BE49-F238E27FC236}">
                <a16:creationId xmlns:a16="http://schemas.microsoft.com/office/drawing/2014/main" id="{3BF87D25-4424-40BA-B114-A4FB8BDFE843}"/>
              </a:ext>
              <a:ext uri="{C183D7F6-B498-43B3-948B-1728B52AA6E4}">
                <adec:decorative xmlns:adec="http://schemas.microsoft.com/office/drawing/2017/decorative" val="1"/>
              </a:ext>
            </a:extLst>
          </p:cNvPr>
          <p:cNvGrpSpPr/>
          <p:nvPr userDrawn="1"/>
        </p:nvGrpSpPr>
        <p:grpSpPr>
          <a:xfrm>
            <a:off x="0" y="681037"/>
            <a:ext cx="1170294" cy="709661"/>
            <a:chOff x="0" y="681037"/>
            <a:chExt cx="1170294" cy="709661"/>
          </a:xfrm>
        </p:grpSpPr>
        <p:sp>
          <p:nvSpPr>
            <p:cNvPr id="53" name="Forma libre: Forma 52">
              <a:extLst>
                <a:ext uri="{FF2B5EF4-FFF2-40B4-BE49-F238E27FC236}">
                  <a16:creationId xmlns:a16="http://schemas.microsoft.com/office/drawing/2014/main" id="{B567477D-2972-4718-B0A2-9FC97531B87F}"/>
                </a:ext>
                <a:ext uri="{C183D7F6-B498-43B3-948B-1728B52AA6E4}">
                  <adec:decorative xmlns:adec="http://schemas.microsoft.com/office/drawing/2017/decorative" val="1"/>
                </a:ext>
              </a:extLst>
            </p:cNvPr>
            <p:cNvSpPr/>
            <p:nvPr userDrawn="1"/>
          </p:nvSpPr>
          <p:spPr>
            <a:xfrm>
              <a:off x="0" y="681037"/>
              <a:ext cx="1170294" cy="274629"/>
            </a:xfrm>
            <a:custGeom>
              <a:avLst/>
              <a:gdLst>
                <a:gd name="connsiteX0" fmla="*/ 453342 w 1170294"/>
                <a:gd name="connsiteY0" fmla="*/ 0 h 274629"/>
                <a:gd name="connsiteX1" fmla="*/ 689085 w 1170294"/>
                <a:gd name="connsiteY1" fmla="*/ 235744 h 274629"/>
                <a:gd name="connsiteX2" fmla="*/ 924829 w 1170294"/>
                <a:gd name="connsiteY2" fmla="*/ 0 h 274629"/>
                <a:gd name="connsiteX3" fmla="*/ 1170294 w 1170294"/>
                <a:gd name="connsiteY3" fmla="*/ 24546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577 h 274629"/>
                <a:gd name="connsiteX11" fmla="*/ 215168 w 1170294"/>
                <a:gd name="connsiteY11" fmla="*/ 23574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5744"/>
                  </a:lnTo>
                  <a:lnTo>
                    <a:pt x="924829" y="0"/>
                  </a:lnTo>
                  <a:lnTo>
                    <a:pt x="1170294" y="245465"/>
                  </a:lnTo>
                  <a:lnTo>
                    <a:pt x="1153282" y="264908"/>
                  </a:lnTo>
                  <a:lnTo>
                    <a:pt x="924829" y="38885"/>
                  </a:lnTo>
                  <a:lnTo>
                    <a:pt x="689085" y="274629"/>
                  </a:lnTo>
                  <a:lnTo>
                    <a:pt x="453342" y="38885"/>
                  </a:lnTo>
                  <a:lnTo>
                    <a:pt x="215168" y="274629"/>
                  </a:lnTo>
                  <a:lnTo>
                    <a:pt x="0" y="59462"/>
                  </a:lnTo>
                  <a:lnTo>
                    <a:pt x="0" y="20577"/>
                  </a:lnTo>
                  <a:lnTo>
                    <a:pt x="215168" y="235744"/>
                  </a:lnTo>
                  <a:close/>
                </a:path>
              </a:pathLst>
            </a:custGeom>
            <a:solidFill>
              <a:schemeClr val="tx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4" name="Forma libre: Forma 53">
              <a:extLst>
                <a:ext uri="{FF2B5EF4-FFF2-40B4-BE49-F238E27FC236}">
                  <a16:creationId xmlns:a16="http://schemas.microsoft.com/office/drawing/2014/main" id="{52D08859-301B-4802-95D8-B8A552752B90}"/>
                </a:ext>
                <a:ext uri="{C183D7F6-B498-43B3-948B-1728B52AA6E4}">
                  <adec:decorative xmlns:adec="http://schemas.microsoft.com/office/drawing/2017/decorative" val="1"/>
                </a:ext>
              </a:extLst>
            </p:cNvPr>
            <p:cNvSpPr/>
            <p:nvPr userDrawn="1"/>
          </p:nvSpPr>
          <p:spPr>
            <a:xfrm>
              <a:off x="0" y="1116069"/>
              <a:ext cx="1170294" cy="274629"/>
            </a:xfrm>
            <a:custGeom>
              <a:avLst/>
              <a:gdLst>
                <a:gd name="connsiteX0" fmla="*/ 453342 w 1170294"/>
                <a:gd name="connsiteY0" fmla="*/ 0 h 274629"/>
                <a:gd name="connsiteX1" fmla="*/ 689085 w 1170294"/>
                <a:gd name="connsiteY1" fmla="*/ 238174 h 274629"/>
                <a:gd name="connsiteX2" fmla="*/ 924829 w 1170294"/>
                <a:gd name="connsiteY2" fmla="*/ 0 h 274629"/>
                <a:gd name="connsiteX3" fmla="*/ 1170294 w 1170294"/>
                <a:gd name="connsiteY3" fmla="*/ 24789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789 h 274629"/>
                <a:gd name="connsiteX11" fmla="*/ 215168 w 1170294"/>
                <a:gd name="connsiteY11" fmla="*/ 23817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8174"/>
                  </a:lnTo>
                  <a:lnTo>
                    <a:pt x="924829" y="0"/>
                  </a:lnTo>
                  <a:lnTo>
                    <a:pt x="1170294" y="247895"/>
                  </a:lnTo>
                  <a:lnTo>
                    <a:pt x="1153282" y="264908"/>
                  </a:lnTo>
                  <a:lnTo>
                    <a:pt x="924829" y="38885"/>
                  </a:lnTo>
                  <a:lnTo>
                    <a:pt x="689085" y="274629"/>
                  </a:lnTo>
                  <a:lnTo>
                    <a:pt x="453342" y="38885"/>
                  </a:lnTo>
                  <a:lnTo>
                    <a:pt x="215168" y="274629"/>
                  </a:lnTo>
                  <a:lnTo>
                    <a:pt x="0" y="59462"/>
                  </a:lnTo>
                  <a:lnTo>
                    <a:pt x="0" y="20789"/>
                  </a:lnTo>
                  <a:lnTo>
                    <a:pt x="215168" y="23817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48" name="Título 1">
            <a:extLst>
              <a:ext uri="{FF2B5EF4-FFF2-40B4-BE49-F238E27FC236}">
                <a16:creationId xmlns:a16="http://schemas.microsoft.com/office/drawing/2014/main" id="{430ADD3E-99CC-43CF-9A97-D44AA54C5F1E}"/>
              </a:ext>
            </a:extLst>
          </p:cNvPr>
          <p:cNvSpPr>
            <a:spLocks noGrp="1"/>
          </p:cNvSpPr>
          <p:nvPr>
            <p:ph type="title"/>
          </p:nvPr>
        </p:nvSpPr>
        <p:spPr>
          <a:xfrm>
            <a:off x="1331088" y="565739"/>
            <a:ext cx="9745883" cy="1124949"/>
          </a:xfrm>
        </p:spPr>
        <p:txBody>
          <a:bodyPr rtlCol="0"/>
          <a:lstStyle/>
          <a:p>
            <a:pPr rtl="0"/>
            <a:r>
              <a:rPr lang="es-ES"/>
              <a:t>Haga clic para modificar el estilo de título del patrón</a:t>
            </a:r>
            <a:endParaRPr lang="es-MX" dirty="0"/>
          </a:p>
        </p:txBody>
      </p:sp>
      <p:sp>
        <p:nvSpPr>
          <p:cNvPr id="49" name="Marcador de posición de fecha 10">
            <a:extLst>
              <a:ext uri="{FF2B5EF4-FFF2-40B4-BE49-F238E27FC236}">
                <a16:creationId xmlns:a16="http://schemas.microsoft.com/office/drawing/2014/main" id="{8C8B246A-7ACC-4517-903D-35509488E524}"/>
              </a:ext>
            </a:extLst>
          </p:cNvPr>
          <p:cNvSpPr>
            <a:spLocks noGrp="1"/>
          </p:cNvSpPr>
          <p:nvPr>
            <p:ph type="dt" sz="half" idx="10"/>
          </p:nvPr>
        </p:nvSpPr>
        <p:spPr>
          <a:xfrm>
            <a:off x="838200" y="6356350"/>
            <a:ext cx="2743200"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1/2/20XX</a:t>
            </a:r>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50" name="Marcador de posición de pie de página 11">
            <a:extLst>
              <a:ext uri="{FF2B5EF4-FFF2-40B4-BE49-F238E27FC236}">
                <a16:creationId xmlns:a16="http://schemas.microsoft.com/office/drawing/2014/main" id="{C75AD95D-76DC-4BCD-8AFB-35B7DB2D7F38}"/>
              </a:ext>
            </a:extLst>
          </p:cNvPr>
          <p:cNvSpPr>
            <a:spLocks noGrp="1"/>
          </p:cNvSpPr>
          <p:nvPr>
            <p:ph type="ftr" sz="quarter" idx="11"/>
          </p:nvPr>
        </p:nvSpPr>
        <p:spPr>
          <a:xfrm>
            <a:off x="4038600" y="6356350"/>
            <a:ext cx="4114800" cy="365125"/>
          </a:xfrm>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200" b="1" i="0" u="none" strike="noStrike" kern="1200" cap="all" spc="100" normalizeH="0" noProof="0">
                <a:ln>
                  <a:noFill/>
                </a:ln>
                <a:solidFill>
                  <a:prstClr val="black">
                    <a:tint val="75000"/>
                  </a:prstClr>
                </a:solidFill>
                <a:effectLst/>
                <a:uLnTx/>
                <a:uFillTx/>
                <a:latin typeface="Source Sans Pro"/>
                <a:cs typeface="+mn-cs"/>
              </a:rPr>
              <a:t>TÍTULO DE LA PRESENTACIÓN</a:t>
            </a:r>
          </a:p>
        </p:txBody>
      </p:sp>
      <p:sp>
        <p:nvSpPr>
          <p:cNvPr id="51" name="Marcador de posición de número de diapositiva 12">
            <a:extLst>
              <a:ext uri="{FF2B5EF4-FFF2-40B4-BE49-F238E27FC236}">
                <a16:creationId xmlns:a16="http://schemas.microsoft.com/office/drawing/2014/main" id="{65BB740A-80ED-48DA-B622-9643EFA2303C}"/>
              </a:ext>
            </a:extLst>
          </p:cNvPr>
          <p:cNvSpPr>
            <a:spLocks noGrp="1"/>
          </p:cNvSpPr>
          <p:nvPr>
            <p:ph type="sldNum" sz="quarter" idx="12"/>
          </p:nvPr>
        </p:nvSpPr>
        <p:spPr>
          <a:xfrm>
            <a:off x="8610600" y="6356350"/>
            <a:ext cx="2743200"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s-MX"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 name="Elipse 1">
            <a:extLst>
              <a:ext uri="{FF2B5EF4-FFF2-40B4-BE49-F238E27FC236}">
                <a16:creationId xmlns:a16="http://schemas.microsoft.com/office/drawing/2014/main" id="{7F7C86B6-604E-4B54-A07B-F9BB80F8727E}"/>
              </a:ext>
              <a:ext uri="{C183D7F6-B498-43B3-948B-1728B52AA6E4}">
                <adec:decorative xmlns:adec="http://schemas.microsoft.com/office/drawing/2017/decorative" val="1"/>
              </a:ext>
            </a:extLst>
          </p:cNvPr>
          <p:cNvSpPr/>
          <p:nvPr userDrawn="1"/>
        </p:nvSpPr>
        <p:spPr>
          <a:xfrm>
            <a:off x="11559544" y="5991329"/>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white"/>
              </a:solidFill>
              <a:effectLst/>
              <a:uLnTx/>
              <a:uFillTx/>
              <a:latin typeface="Source Sans Pro"/>
              <a:ea typeface="+mn-ea"/>
              <a:cs typeface="+mn-cs"/>
            </a:endParaRPr>
          </a:p>
        </p:txBody>
      </p:sp>
    </p:spTree>
    <p:extLst>
      <p:ext uri="{BB962C8B-B14F-4D97-AF65-F5344CB8AC3E}">
        <p14:creationId xmlns:p14="http://schemas.microsoft.com/office/powerpoint/2010/main" val="1598643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título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MX"/>
              <a:t>Haga clic para modificar el estilo de título del patrón</a:t>
            </a:r>
            <a:endParaRPr lang="es-MX" dirty="0"/>
          </a:p>
        </p:txBody>
      </p:sp>
      <p:sp>
        <p:nvSpPr>
          <p:cNvPr id="3" name="Marcador de texto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MX"/>
              <a:t>Haga clic para modificar los estilos de texto del patrón</a:t>
            </a:r>
          </a:p>
          <a:p>
            <a:pPr lvl="1" rtl="0"/>
            <a:r>
              <a:rPr lang="es-MX"/>
              <a:t>Segundo nivel</a:t>
            </a:r>
          </a:p>
          <a:p>
            <a:pPr lvl="2" rtl="0"/>
            <a:r>
              <a:rPr lang="es-MX"/>
              <a:t>Tercer nivel</a:t>
            </a:r>
          </a:p>
          <a:p>
            <a:pPr lvl="3" rtl="0"/>
            <a:r>
              <a:rPr lang="es-MX"/>
              <a:t>Cuarto nivel</a:t>
            </a:r>
          </a:p>
          <a:p>
            <a:pPr lvl="4" rtl="0"/>
            <a:r>
              <a:rPr lang="es-MX"/>
              <a:t>Quinto nivel</a:t>
            </a:r>
            <a:endParaRPr lang="es-MX" dirty="0"/>
          </a:p>
        </p:txBody>
      </p:sp>
      <p:sp>
        <p:nvSpPr>
          <p:cNvPr id="4" name="Marcador de posición de fecha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pPr rtl="0"/>
            <a:r>
              <a:rPr lang="es-MX"/>
              <a:t>1/2/20XX</a:t>
            </a:r>
            <a:endParaRPr lang="es-MX" dirty="0"/>
          </a:p>
        </p:txBody>
      </p:sp>
      <p:sp>
        <p:nvSpPr>
          <p:cNvPr id="5" name="Marcador de posición de pie de página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pPr rtl="0"/>
            <a:r>
              <a:rPr lang="es-MX"/>
              <a:t>TÍTULO DE LA PRESENTACIÓN</a:t>
            </a:r>
            <a:endParaRPr lang="es-MX" dirty="0"/>
          </a:p>
        </p:txBody>
      </p:sp>
      <p:sp>
        <p:nvSpPr>
          <p:cNvPr id="6" name="Marcador de posición de número de diapositiva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pPr rtl="0"/>
            <a:fld id="{5EA792F7-1D9E-4C7E-A103-E8EDFDC2691E}" type="slidenum">
              <a:rPr lang="es-MX" smtClean="0"/>
              <a:t>‹Nº›</a:t>
            </a:fld>
            <a:endParaRPr lang="es-MX" dirty="0"/>
          </a:p>
        </p:txBody>
      </p:sp>
    </p:spTree>
    <p:extLst>
      <p:ext uri="{BB962C8B-B14F-4D97-AF65-F5344CB8AC3E}">
        <p14:creationId xmlns:p14="http://schemas.microsoft.com/office/powerpoint/2010/main" val="405275744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hyperlink" Target="https://blogdelchocolate.blogspot.com/2010/10/helados-artesanos-en-barcelona.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pxhere.com/es/photo/937167" TargetMode="External"/><Relationship Id="rId5" Type="http://schemas.openxmlformats.org/officeDocument/2006/relationships/image" Target="../media/image3.jpg"/><Relationship Id="rId4" Type="http://schemas.openxmlformats.org/officeDocument/2006/relationships/hyperlink" Target="http://www.recetassinlactosa.com/postres-sin-lactosa/helados-sin-lactos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pxhere.com/es/photo/1541935"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hyperlink" Target="https://en.wikipedia.org/wiki/Ice_cream_parlor"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hyperlink" Target="https://pxhere.com/es/photo/1386319" TargetMode="External"/><Relationship Id="rId3" Type="http://schemas.openxmlformats.org/officeDocument/2006/relationships/image" Target="../media/image13.jpg"/><Relationship Id="rId7"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hyperlink" Target="https://www.cuidadodelasalud.com/alimentos-nutritivos/receta-para-hacer-paletas-de-hielo/" TargetMode="External"/><Relationship Id="rId5" Type="http://schemas.openxmlformats.org/officeDocument/2006/relationships/image" Target="../media/image14.jpg"/><Relationship Id="rId4" Type="http://schemas.openxmlformats.org/officeDocument/2006/relationships/hyperlink" Target="https://www.publicdomainpictures.net/en/view-image.php?image=15797&amp;picture=chocolate-frappe" TargetMode="External"/><Relationship Id="rId9" Type="http://schemas.openxmlformats.org/officeDocument/2006/relationships/hyperlink" Target="https://creativecommons.org/licenses/by-nc/3.0/"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hyperlink" Target="https://www.flickr.com/photos/abraja1/766077648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A61CE676-E528-8B42-8D17-38A41DAC4BD5}"/>
              </a:ext>
            </a:extLst>
          </p:cNvPr>
          <p:cNvSpPr/>
          <p:nvPr/>
        </p:nvSpPr>
        <p:spPr>
          <a:xfrm>
            <a:off x="5324477" y="914400"/>
            <a:ext cx="1224116" cy="566737"/>
          </a:xfrm>
          <a:prstGeom prst="rect">
            <a:avLst/>
          </a:prstGeom>
          <a:solidFill>
            <a:srgbClr val="FCE5EF"/>
          </a:solidFill>
          <a:ln>
            <a:solidFill>
              <a:srgbClr val="FCE5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0" name="Título 79">
            <a:extLst>
              <a:ext uri="{FF2B5EF4-FFF2-40B4-BE49-F238E27FC236}">
                <a16:creationId xmlns:a16="http://schemas.microsoft.com/office/drawing/2014/main" id="{02394CBA-755F-42B7-BF28-BDBB599FAAFF}"/>
              </a:ext>
            </a:extLst>
          </p:cNvPr>
          <p:cNvSpPr>
            <a:spLocks noGrp="1"/>
          </p:cNvSpPr>
          <p:nvPr>
            <p:ph type="ctrTitle"/>
          </p:nvPr>
        </p:nvSpPr>
        <p:spPr>
          <a:xfrm>
            <a:off x="7012297" y="786881"/>
            <a:ext cx="4203323" cy="2927350"/>
          </a:xfrm>
        </p:spPr>
        <p:txBody>
          <a:bodyPr rtlCol="0" anchor="ctr">
            <a:normAutofit/>
          </a:bodyPr>
          <a:lstStyle/>
          <a:p>
            <a:pPr rtl="0"/>
            <a:r>
              <a:rPr lang="es-MX" sz="3600" dirty="0"/>
              <a:t>PALETERIA-</a:t>
            </a:r>
            <a:br>
              <a:rPr lang="es-MX" sz="3600" dirty="0"/>
            </a:br>
            <a:r>
              <a:rPr lang="es-MX" sz="3600" dirty="0"/>
              <a:t>HELADERIA</a:t>
            </a:r>
          </a:p>
        </p:txBody>
      </p:sp>
      <p:sp>
        <p:nvSpPr>
          <p:cNvPr id="81" name="Subtítulo 80">
            <a:extLst>
              <a:ext uri="{FF2B5EF4-FFF2-40B4-BE49-F238E27FC236}">
                <a16:creationId xmlns:a16="http://schemas.microsoft.com/office/drawing/2014/main" id="{3F9E8A38-46A0-49FF-8F72-481E44F49E38}"/>
              </a:ext>
            </a:extLst>
          </p:cNvPr>
          <p:cNvSpPr>
            <a:spLocks noGrp="1"/>
          </p:cNvSpPr>
          <p:nvPr>
            <p:ph type="subTitle" idx="1"/>
          </p:nvPr>
        </p:nvSpPr>
        <p:spPr>
          <a:xfrm>
            <a:off x="7012297" y="4423200"/>
            <a:ext cx="4203323" cy="1647919"/>
          </a:xfrm>
        </p:spPr>
        <p:txBody>
          <a:bodyPr rtlCol="0">
            <a:normAutofit/>
          </a:bodyPr>
          <a:lstStyle/>
          <a:p>
            <a:pPr rtl="0"/>
            <a:r>
              <a:rPr lang="es-MX" dirty="0">
                <a:latin typeface="Dreaming Outloud Pro" panose="03050502040302030504" pitchFamily="66" charset="0"/>
                <a:cs typeface="Dreaming Outloud Pro" panose="03050502040302030504" pitchFamily="66" charset="0"/>
              </a:rPr>
              <a:t>Martinez Hernandez Karen Sofia</a:t>
            </a:r>
          </a:p>
        </p:txBody>
      </p:sp>
      <p:sp>
        <p:nvSpPr>
          <p:cNvPr id="9" name="Rectángulo 8">
            <a:extLst>
              <a:ext uri="{FF2B5EF4-FFF2-40B4-BE49-F238E27FC236}">
                <a16:creationId xmlns:a16="http://schemas.microsoft.com/office/drawing/2014/main" id="{8D44B701-E33F-893A-E465-B5B590A7C36C}"/>
              </a:ext>
            </a:extLst>
          </p:cNvPr>
          <p:cNvSpPr/>
          <p:nvPr/>
        </p:nvSpPr>
        <p:spPr>
          <a:xfrm>
            <a:off x="801329" y="5141913"/>
            <a:ext cx="1224116" cy="566737"/>
          </a:xfrm>
          <a:prstGeom prst="rect">
            <a:avLst/>
          </a:prstGeom>
          <a:solidFill>
            <a:srgbClr val="FCE5EF"/>
          </a:solidFill>
          <a:ln>
            <a:solidFill>
              <a:srgbClr val="FCE5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5" name="Marcador de posición de imagen 4" descr="Una persona con una dona en la mano&#10;&#10;El contenido generado por IA puede ser incorrecto.">
            <a:extLst>
              <a:ext uri="{FF2B5EF4-FFF2-40B4-BE49-F238E27FC236}">
                <a16:creationId xmlns:a16="http://schemas.microsoft.com/office/drawing/2014/main" id="{366A8395-8627-C276-D59D-CB6D062C33F4}"/>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7487" r="7489" b="2"/>
          <a:stretch>
            <a:fillRect/>
          </a:stretch>
        </p:blipFill>
        <p:spPr>
          <a:xfrm>
            <a:off x="1292225" y="1149350"/>
            <a:ext cx="4792663" cy="4227513"/>
          </a:xfrm>
          <a:noFill/>
        </p:spPr>
      </p:pic>
      <p:sp>
        <p:nvSpPr>
          <p:cNvPr id="90" name="Slide Number Placeholder 6">
            <a:extLst>
              <a:ext uri="{FF2B5EF4-FFF2-40B4-BE49-F238E27FC236}">
                <a16:creationId xmlns:a16="http://schemas.microsoft.com/office/drawing/2014/main" id="{C6AC51EF-000E-DA09-8F02-2B284064EF97}"/>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F3450C42-9A0B-4425-92C2-70FCF7C45734}" type="slidenum">
              <a:rPr kumimoji="0" lang="es-MX"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600"/>
                </a:spcAft>
                <a:buClrTx/>
                <a:buSzTx/>
                <a:buFontTx/>
                <a:buNone/>
                <a:tabLst/>
                <a:defRPr/>
              </a:pPr>
              <a:t>1</a:t>
            </a:fld>
            <a:endParaRPr kumimoji="0" lang="es-MX" sz="1200" b="1" i="0" u="none" strike="noStrike" kern="1200" cap="all" spc="100" normalizeH="0" baseline="0" noProof="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888131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8">
            <a:extLst>
              <a:ext uri="{FF2B5EF4-FFF2-40B4-BE49-F238E27FC236}">
                <a16:creationId xmlns:a16="http://schemas.microsoft.com/office/drawing/2014/main" id="{8B17EDBE-4FB7-472F-B26B-EB9ECD77B7A8}"/>
              </a:ext>
            </a:extLst>
          </p:cNvPr>
          <p:cNvSpPr>
            <a:spLocks noGrp="1"/>
          </p:cNvSpPr>
          <p:nvPr>
            <p:ph type="title"/>
          </p:nvPr>
        </p:nvSpPr>
        <p:spPr>
          <a:xfrm>
            <a:off x="878828" y="3429000"/>
            <a:ext cx="5217172" cy="1288673"/>
          </a:xfrm>
        </p:spPr>
        <p:txBody>
          <a:bodyPr rtlCol="0" anchor="b">
            <a:noAutofit/>
          </a:bodyPr>
          <a:lstStyle/>
          <a:p>
            <a:pPr rtl="0"/>
            <a:r>
              <a:rPr lang="es-MX" dirty="0">
                <a:latin typeface="Dreaming Outloud Pro" panose="03050502040302030504" pitchFamily="66" charset="0"/>
                <a:cs typeface="Dreaming Outloud Pro" panose="03050502040302030504" pitchFamily="66" charset="0"/>
              </a:rPr>
              <a:t>¿Cómo afecta el clima de las estaciones del año a las ventas diarias en una paletería a lo largo del año?</a:t>
            </a:r>
          </a:p>
        </p:txBody>
      </p:sp>
      <p:pic>
        <p:nvPicPr>
          <p:cNvPr id="5" name="Marcador de posición de imagen 4" descr="Un plato con fruta&#10;&#10;El contenido generado por IA puede ser incorrecto.">
            <a:extLst>
              <a:ext uri="{FF2B5EF4-FFF2-40B4-BE49-F238E27FC236}">
                <a16:creationId xmlns:a16="http://schemas.microsoft.com/office/drawing/2014/main" id="{5C42EFF2-B0ED-1B08-5196-E26C71AB52E4}"/>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6291" r="3" b="3"/>
          <a:stretch>
            <a:fillRect/>
          </a:stretch>
        </p:blipFill>
        <p:spPr>
          <a:xfrm>
            <a:off x="7235389" y="322503"/>
            <a:ext cx="4114800" cy="2931037"/>
          </a:xfrm>
          <a:noFill/>
        </p:spPr>
      </p:pic>
      <p:sp>
        <p:nvSpPr>
          <p:cNvPr id="20" name="Marcador de posición de número de diapositiva 19">
            <a:extLst>
              <a:ext uri="{FF2B5EF4-FFF2-40B4-BE49-F238E27FC236}">
                <a16:creationId xmlns:a16="http://schemas.microsoft.com/office/drawing/2014/main" id="{C427CAEE-862D-4FE1-99F2-70274992024D}"/>
              </a:ext>
            </a:extLst>
          </p:cNvPr>
          <p:cNvSpPr>
            <a:spLocks noGrp="1"/>
          </p:cNvSpPr>
          <p:nvPr>
            <p:ph type="sldNum" sz="quarter" idx="17"/>
          </p:nvPr>
        </p:nvSpPr>
        <p:spPr>
          <a:xfrm>
            <a:off x="8610600" y="6356350"/>
            <a:ext cx="2743200" cy="365125"/>
          </a:xfrm>
        </p:spPr>
        <p:txBody>
          <a:bodyPr rtlCol="0" anchor="ctr">
            <a:normAutofit/>
          </a:bodyPr>
          <a:lstStyle/>
          <a:p>
            <a:pPr rtl="0">
              <a:spcAft>
                <a:spcPts val="600"/>
              </a:spcAft>
            </a:pPr>
            <a:fld id="{5EA792F7-1D9E-4C7E-A103-E8EDFDC2691E}" type="slidenum">
              <a:rPr lang="es-MX" smtClean="0"/>
              <a:pPr rtl="0">
                <a:spcAft>
                  <a:spcPts val="600"/>
                </a:spcAft>
              </a:pPr>
              <a:t>2</a:t>
            </a:fld>
            <a:endParaRPr lang="es-MX"/>
          </a:p>
        </p:txBody>
      </p:sp>
      <p:pic>
        <p:nvPicPr>
          <p:cNvPr id="15" name="Imagen 14" descr="Una bandeja con comida&#10;&#10;El contenido generado por IA puede ser incorrecto.">
            <a:extLst>
              <a:ext uri="{FF2B5EF4-FFF2-40B4-BE49-F238E27FC236}">
                <a16:creationId xmlns:a16="http://schemas.microsoft.com/office/drawing/2014/main" id="{866A0412-69A8-EAF8-3BBF-71838E3954D3}"/>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096000" y="3486183"/>
            <a:ext cx="4123035" cy="3092277"/>
          </a:xfrm>
          <a:prstGeom prst="rect">
            <a:avLst/>
          </a:prstGeom>
        </p:spPr>
      </p:pic>
    </p:spTree>
    <p:extLst>
      <p:ext uri="{BB962C8B-B14F-4D97-AF65-F5344CB8AC3E}">
        <p14:creationId xmlns:p14="http://schemas.microsoft.com/office/powerpoint/2010/main" val="270808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DC7AE00E-3BDF-4D30-9783-F4262EB668F3}"/>
              </a:ext>
            </a:extLst>
          </p:cNvPr>
          <p:cNvSpPr>
            <a:spLocks noGrp="1"/>
          </p:cNvSpPr>
          <p:nvPr>
            <p:ph type="title"/>
          </p:nvPr>
        </p:nvSpPr>
        <p:spPr>
          <a:xfrm>
            <a:off x="5694551" y="296173"/>
            <a:ext cx="5217172" cy="1158857"/>
          </a:xfrm>
        </p:spPr>
        <p:txBody>
          <a:bodyPr rtlCol="0" anchor="b">
            <a:normAutofit/>
          </a:bodyPr>
          <a:lstStyle/>
          <a:p>
            <a:pPr rtl="0"/>
            <a:r>
              <a:rPr lang="es-MX" dirty="0">
                <a:latin typeface="Dreaming Outloud Pro" panose="03050502040302030504" pitchFamily="66" charset="0"/>
                <a:cs typeface="Dreaming Outloud Pro" panose="03050502040302030504" pitchFamily="66" charset="0"/>
              </a:rPr>
              <a:t>OBJETIVO</a:t>
            </a:r>
          </a:p>
        </p:txBody>
      </p:sp>
      <p:pic>
        <p:nvPicPr>
          <p:cNvPr id="9" name="Marcador de posición de imagen 8" descr="Pastel decorado con flores&#10;&#10;El contenido generado por IA puede ser incorrecto.">
            <a:extLst>
              <a:ext uri="{FF2B5EF4-FFF2-40B4-BE49-F238E27FC236}">
                <a16:creationId xmlns:a16="http://schemas.microsoft.com/office/drawing/2014/main" id="{B6C64074-711E-DE5B-DDAF-AAC92C34E570}"/>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13256" r="13256"/>
          <a:stretch/>
        </p:blipFill>
        <p:spPr>
          <a:xfrm>
            <a:off x="1526293" y="1554752"/>
            <a:ext cx="3555043" cy="3216992"/>
          </a:xfrm>
          <a:noFill/>
        </p:spPr>
      </p:pic>
      <p:sp>
        <p:nvSpPr>
          <p:cNvPr id="3" name="Subtítulo 2">
            <a:extLst>
              <a:ext uri="{FF2B5EF4-FFF2-40B4-BE49-F238E27FC236}">
                <a16:creationId xmlns:a16="http://schemas.microsoft.com/office/drawing/2014/main" id="{3AA4D236-601C-122A-36E6-A1247E94DA5D}"/>
              </a:ext>
            </a:extLst>
          </p:cNvPr>
          <p:cNvSpPr>
            <a:spLocks noGrp="1"/>
          </p:cNvSpPr>
          <p:nvPr>
            <p:ph idx="1"/>
          </p:nvPr>
        </p:nvSpPr>
        <p:spPr>
          <a:xfrm>
            <a:off x="5694550" y="1779993"/>
            <a:ext cx="5217173" cy="4351338"/>
          </a:xfrm>
        </p:spPr>
        <p:txBody>
          <a:bodyPr>
            <a:normAutofit/>
          </a:bodyPr>
          <a:lstStyle/>
          <a:p>
            <a:r>
              <a:rPr lang="es-MX" dirty="0">
                <a:latin typeface="Dreaming Outloud Pro" panose="03050502040302030504" pitchFamily="66" charset="0"/>
                <a:cs typeface="Dreaming Outloud Pro" panose="03050502040302030504" pitchFamily="66" charset="0"/>
              </a:rPr>
              <a:t>Identificar cuáles estaciones del año generan mas ventas en una paletería/ heladería, para tomar decisiones como:</a:t>
            </a:r>
          </a:p>
          <a:p>
            <a:pPr marL="342900" indent="-342900">
              <a:buFont typeface="Courier New" panose="02070309020205020404" pitchFamily="49" charset="0"/>
              <a:buChar char="o"/>
            </a:pPr>
            <a:r>
              <a:rPr lang="es-MX" dirty="0">
                <a:latin typeface="Dreaming Outloud Pro" panose="03050502040302030504" pitchFamily="66" charset="0"/>
                <a:cs typeface="Dreaming Outloud Pro" panose="03050502040302030504" pitchFamily="66" charset="0"/>
              </a:rPr>
              <a:t>Aumentar la producción en temporadas altas ventas.</a:t>
            </a:r>
          </a:p>
          <a:p>
            <a:pPr marL="342900" indent="-342900">
              <a:buFont typeface="Courier New" panose="02070309020205020404" pitchFamily="49" charset="0"/>
              <a:buChar char="o"/>
            </a:pPr>
            <a:r>
              <a:rPr lang="es-MX" dirty="0">
                <a:latin typeface="Dreaming Outloud Pro" panose="03050502040302030504" pitchFamily="66" charset="0"/>
                <a:cs typeface="Dreaming Outloud Pro" panose="03050502040302030504" pitchFamily="66" charset="0"/>
              </a:rPr>
              <a:t>Hacer estrategias de promoción para atraer mas ventas.</a:t>
            </a:r>
          </a:p>
          <a:p>
            <a:pPr marL="342900" indent="-342900">
              <a:buFont typeface="Courier New" panose="02070309020205020404" pitchFamily="49" charset="0"/>
              <a:buChar char="o"/>
            </a:pPr>
            <a:r>
              <a:rPr lang="es-MX" dirty="0">
                <a:latin typeface="Dreaming Outloud Pro" panose="03050502040302030504" pitchFamily="66" charset="0"/>
                <a:cs typeface="Dreaming Outloud Pro" panose="03050502040302030504" pitchFamily="66" charset="0"/>
              </a:rPr>
              <a:t>Ajustes en inventario. </a:t>
            </a:r>
          </a:p>
          <a:p>
            <a:pPr marL="342900" indent="-342900">
              <a:buFont typeface="Courier New" panose="02070309020205020404" pitchFamily="49" charset="0"/>
              <a:buChar char="o"/>
            </a:pPr>
            <a:r>
              <a:rPr lang="es-MX" dirty="0">
                <a:latin typeface="Dreaming Outloud Pro" panose="03050502040302030504" pitchFamily="66" charset="0"/>
                <a:cs typeface="Dreaming Outloud Pro" panose="03050502040302030504" pitchFamily="66" charset="0"/>
              </a:rPr>
              <a:t>Otros.</a:t>
            </a:r>
          </a:p>
          <a:p>
            <a:pPr marL="342900" indent="-342900">
              <a:buFont typeface="Wingdings" panose="05000000000000000000" pitchFamily="2" charset="2"/>
              <a:buChar char="v"/>
            </a:pPr>
            <a:endParaRPr lang="es-MX" dirty="0"/>
          </a:p>
        </p:txBody>
      </p:sp>
      <p:sp>
        <p:nvSpPr>
          <p:cNvPr id="18" name="Slide Number Placeholder 6">
            <a:extLst>
              <a:ext uri="{FF2B5EF4-FFF2-40B4-BE49-F238E27FC236}">
                <a16:creationId xmlns:a16="http://schemas.microsoft.com/office/drawing/2014/main" id="{4F0465C7-9AE7-D64D-879F-B74AD2B4866C}"/>
              </a:ext>
            </a:extLst>
          </p:cNvPr>
          <p:cNvSpPr>
            <a:spLocks noGrp="1"/>
          </p:cNvSpPr>
          <p:nvPr>
            <p:ph type="sldNum" sz="quarter" idx="12"/>
          </p:nvPr>
        </p:nvSpPr>
        <p:spPr>
          <a:xfrm>
            <a:off x="8610600" y="6356350"/>
            <a:ext cx="2743200" cy="365125"/>
          </a:xfrm>
        </p:spPr>
        <p:txBody>
          <a:bodyPr/>
          <a:lstStyle/>
          <a:p>
            <a:pPr rtl="0">
              <a:spcAft>
                <a:spcPts val="600"/>
              </a:spcAft>
            </a:pPr>
            <a:fld id="{5EA792F7-1D9E-4C7E-A103-E8EDFDC2691E}" type="slidenum">
              <a:rPr lang="es-MX" smtClean="0"/>
              <a:pPr rtl="0">
                <a:spcAft>
                  <a:spcPts val="600"/>
                </a:spcAft>
              </a:pPr>
              <a:t>3</a:t>
            </a:fld>
            <a:endParaRPr lang="es-MX"/>
          </a:p>
        </p:txBody>
      </p:sp>
      <p:sp>
        <p:nvSpPr>
          <p:cNvPr id="10" name="Círculo: vacío 9">
            <a:extLst>
              <a:ext uri="{FF2B5EF4-FFF2-40B4-BE49-F238E27FC236}">
                <a16:creationId xmlns:a16="http://schemas.microsoft.com/office/drawing/2014/main" id="{7508878A-5777-E22C-69AE-EB11532402D2}"/>
              </a:ext>
            </a:extLst>
          </p:cNvPr>
          <p:cNvSpPr/>
          <p:nvPr/>
        </p:nvSpPr>
        <p:spPr>
          <a:xfrm>
            <a:off x="11524937" y="4462499"/>
            <a:ext cx="1334125" cy="1302960"/>
          </a:xfrm>
          <a:prstGeom prst="donut">
            <a:avLst>
              <a:gd name="adj" fmla="val 14795"/>
            </a:avLst>
          </a:prstGeom>
          <a:solidFill>
            <a:srgbClr val="D2EADB"/>
          </a:solidFill>
          <a:ln>
            <a:solidFill>
              <a:srgbClr val="D2EAD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tx1"/>
              </a:solidFill>
            </a:endParaRPr>
          </a:p>
        </p:txBody>
      </p:sp>
      <p:sp>
        <p:nvSpPr>
          <p:cNvPr id="13" name="Círculo: vacío 12">
            <a:extLst>
              <a:ext uri="{FF2B5EF4-FFF2-40B4-BE49-F238E27FC236}">
                <a16:creationId xmlns:a16="http://schemas.microsoft.com/office/drawing/2014/main" id="{0DDCCDFB-10A8-7A0B-4692-7D7F796E066B}"/>
              </a:ext>
            </a:extLst>
          </p:cNvPr>
          <p:cNvSpPr/>
          <p:nvPr/>
        </p:nvSpPr>
        <p:spPr>
          <a:xfrm>
            <a:off x="8547617" y="-355307"/>
            <a:ext cx="1334125" cy="1302960"/>
          </a:xfrm>
          <a:prstGeom prst="donut">
            <a:avLst>
              <a:gd name="adj" fmla="val 14795"/>
            </a:avLst>
          </a:prstGeom>
          <a:solidFill>
            <a:srgbClr val="FCE5EF"/>
          </a:solidFill>
          <a:ln>
            <a:solidFill>
              <a:srgbClr val="FCE5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tx1"/>
              </a:solidFill>
            </a:endParaRPr>
          </a:p>
        </p:txBody>
      </p:sp>
    </p:spTree>
    <p:extLst>
      <p:ext uri="{BB962C8B-B14F-4D97-AF65-F5344CB8AC3E}">
        <p14:creationId xmlns:p14="http://schemas.microsoft.com/office/powerpoint/2010/main" val="5394441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FBA6305-913D-44BD-B3AA-6395AECC850C}"/>
              </a:ext>
            </a:extLst>
          </p:cNvPr>
          <p:cNvSpPr>
            <a:spLocks noGrp="1"/>
          </p:cNvSpPr>
          <p:nvPr>
            <p:ph type="title"/>
          </p:nvPr>
        </p:nvSpPr>
        <p:spPr>
          <a:xfrm>
            <a:off x="586211" y="497957"/>
            <a:ext cx="5990377" cy="1431000"/>
          </a:xfrm>
        </p:spPr>
        <p:txBody>
          <a:bodyPr rtlCol="0">
            <a:normAutofit fontScale="90000"/>
          </a:bodyPr>
          <a:lstStyle/>
          <a:p>
            <a:pPr rtl="0"/>
            <a:r>
              <a:rPr lang="es-MX" dirty="0">
                <a:latin typeface="Dreaming Outloud Pro" panose="03050502040302030504" pitchFamily="66" charset="0"/>
                <a:cs typeface="Dreaming Outloud Pro" panose="03050502040302030504" pitchFamily="66" charset="0"/>
              </a:rPr>
              <a:t>SIMULACION BASADA EN EVENTOS DISCRETOS Y VARIABLES</a:t>
            </a:r>
          </a:p>
        </p:txBody>
      </p:sp>
      <p:sp>
        <p:nvSpPr>
          <p:cNvPr id="8" name="Marcador de posición de texto 7">
            <a:extLst>
              <a:ext uri="{FF2B5EF4-FFF2-40B4-BE49-F238E27FC236}">
                <a16:creationId xmlns:a16="http://schemas.microsoft.com/office/drawing/2014/main" id="{4AF735B0-B62B-4999-B4B5-A783FC1BD446}"/>
              </a:ext>
            </a:extLst>
          </p:cNvPr>
          <p:cNvSpPr>
            <a:spLocks noGrp="1"/>
          </p:cNvSpPr>
          <p:nvPr>
            <p:ph type="body" sz="quarter" idx="14"/>
          </p:nvPr>
        </p:nvSpPr>
        <p:spPr>
          <a:xfrm>
            <a:off x="946955" y="2433109"/>
            <a:ext cx="4307160" cy="3285118"/>
          </a:xfrm>
        </p:spPr>
        <p:txBody>
          <a:bodyPr rtlCol="0">
            <a:normAutofit fontScale="92500" lnSpcReduction="10000"/>
          </a:bodyPr>
          <a:lstStyle/>
          <a:p>
            <a:pPr rtl="0"/>
            <a:r>
              <a:rPr lang="es-MX" sz="2400" dirty="0">
                <a:latin typeface="Dreaming Outloud Pro" panose="03050502040302030504" pitchFamily="66" charset="0"/>
                <a:cs typeface="Dreaming Outloud Pro" panose="03050502040302030504" pitchFamily="66" charset="0"/>
              </a:rPr>
              <a:t>No hay clientes entrando uno por uno, si no variables aleatorias por día.</a:t>
            </a:r>
          </a:p>
          <a:p>
            <a:pPr rtl="0"/>
            <a:r>
              <a:rPr lang="es-MX" sz="2400" dirty="0">
                <a:latin typeface="Dreaming Outloud Pro" panose="03050502040302030504" pitchFamily="66" charset="0"/>
                <a:cs typeface="Dreaming Outloud Pro" panose="03050502040302030504" pitchFamily="66" charset="0"/>
              </a:rPr>
              <a:t>Usamos un evento diario: se verifica la estación y usa una distribución de probabilidad normal y triangular.</a:t>
            </a:r>
          </a:p>
          <a:p>
            <a:pPr rtl="0"/>
            <a:r>
              <a:rPr lang="es-MX" sz="2400" dirty="0">
                <a:latin typeface="Dreaming Outloud Pro" panose="03050502040302030504" pitchFamily="66" charset="0"/>
                <a:cs typeface="Dreaming Outloud Pro" panose="03050502040302030504" pitchFamily="66" charset="0"/>
              </a:rPr>
              <a:t>Se analiza el comportamiento agregado (ventas totales, estacionalidad).</a:t>
            </a:r>
          </a:p>
          <a:p>
            <a:pPr rtl="0"/>
            <a:endParaRPr lang="es-MX" dirty="0"/>
          </a:p>
        </p:txBody>
      </p:sp>
      <p:sp>
        <p:nvSpPr>
          <p:cNvPr id="17" name="Círculo: vacío 16">
            <a:extLst>
              <a:ext uri="{FF2B5EF4-FFF2-40B4-BE49-F238E27FC236}">
                <a16:creationId xmlns:a16="http://schemas.microsoft.com/office/drawing/2014/main" id="{24988048-4D72-491A-D4BC-2306B26EDFE1}"/>
              </a:ext>
            </a:extLst>
          </p:cNvPr>
          <p:cNvSpPr/>
          <p:nvPr/>
        </p:nvSpPr>
        <p:spPr>
          <a:xfrm>
            <a:off x="10126902" y="1290717"/>
            <a:ext cx="1334125" cy="1302960"/>
          </a:xfrm>
          <a:prstGeom prst="donut">
            <a:avLst>
              <a:gd name="adj" fmla="val 14795"/>
            </a:avLst>
          </a:prstGeom>
          <a:solidFill>
            <a:srgbClr val="D2EADB"/>
          </a:solidFill>
          <a:ln>
            <a:solidFill>
              <a:srgbClr val="D2EAD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tx1"/>
              </a:solidFill>
            </a:endParaRPr>
          </a:p>
        </p:txBody>
      </p:sp>
      <p:sp>
        <p:nvSpPr>
          <p:cNvPr id="5" name="Marcador de posición de número de diapositiva 4">
            <a:extLst>
              <a:ext uri="{FF2B5EF4-FFF2-40B4-BE49-F238E27FC236}">
                <a16:creationId xmlns:a16="http://schemas.microsoft.com/office/drawing/2014/main" id="{0F97A4DD-6112-4908-B134-BBE48A0F6114}"/>
              </a:ext>
            </a:extLst>
          </p:cNvPr>
          <p:cNvSpPr>
            <a:spLocks noGrp="1"/>
          </p:cNvSpPr>
          <p:nvPr>
            <p:ph type="sldNum" sz="quarter" idx="12"/>
          </p:nvPr>
        </p:nvSpPr>
        <p:spPr>
          <a:xfrm>
            <a:off x="8610600" y="6356350"/>
            <a:ext cx="2743200" cy="365125"/>
          </a:xfrm>
        </p:spPr>
        <p:txBody>
          <a:bodyPr rtlCol="0"/>
          <a:lstStyle/>
          <a:p>
            <a:pPr lvl="0" rtl="0"/>
            <a:fld id="{80967E29-1480-472A-9FC5-C4768A52587C}" type="slidenum">
              <a:rPr lang="es-MX" noProof="0" smtClean="0"/>
              <a:pPr lvl="0" rtl="0"/>
              <a:t>4</a:t>
            </a:fld>
            <a:endParaRPr lang="es-MX" noProof="0" dirty="0"/>
          </a:p>
        </p:txBody>
      </p:sp>
      <p:pic>
        <p:nvPicPr>
          <p:cNvPr id="9" name="Marcador de posición de imagen 8">
            <a:extLst>
              <a:ext uri="{FF2B5EF4-FFF2-40B4-BE49-F238E27FC236}">
                <a16:creationId xmlns:a16="http://schemas.microsoft.com/office/drawing/2014/main" id="{75E80E38-CEF7-7E49-1A4C-8772D56DC94F}"/>
              </a:ext>
            </a:extLst>
          </p:cNvPr>
          <p:cNvPicPr>
            <a:picLocks noChangeAspect="1"/>
          </p:cNvPicPr>
          <p:nvPr/>
        </p:nvPicPr>
        <p:blipFill>
          <a:blip r:embed="rId3">
            <a:extLst>
              <a:ext uri="{837473B0-CC2E-450A-ABE3-18F120FF3D39}">
                <a1611:picAttrSrcUrl xmlns:a1611="http://schemas.microsoft.com/office/drawing/2016/11/main" r:id="rId4"/>
              </a:ext>
            </a:extLst>
          </a:blip>
          <a:srcRect l="13164" r="13164"/>
          <a:stretch/>
        </p:blipFill>
        <p:spPr>
          <a:xfrm>
            <a:off x="6576588" y="1820638"/>
            <a:ext cx="4307159" cy="3897589"/>
          </a:xfrm>
          <a:prstGeom prst="rect">
            <a:avLst/>
          </a:prstGeom>
          <a:noFill/>
        </p:spPr>
      </p:pic>
      <p:sp>
        <p:nvSpPr>
          <p:cNvPr id="15" name="Cerrar llave 14">
            <a:extLst>
              <a:ext uri="{FF2B5EF4-FFF2-40B4-BE49-F238E27FC236}">
                <a16:creationId xmlns:a16="http://schemas.microsoft.com/office/drawing/2014/main" id="{4F537445-E6CF-1E3A-8F49-F5DFA3527816}"/>
              </a:ext>
            </a:extLst>
          </p:cNvPr>
          <p:cNvSpPr/>
          <p:nvPr/>
        </p:nvSpPr>
        <p:spPr>
          <a:xfrm>
            <a:off x="5254115" y="2637700"/>
            <a:ext cx="954956" cy="2875935"/>
          </a:xfrm>
          <a:prstGeom prst="rightBrace">
            <a:avLst/>
          </a:prstGeom>
          <a:noFill/>
          <a:ln>
            <a:solidFill>
              <a:srgbClr val="D3F3E1"/>
            </a:solidFill>
          </a:ln>
          <a:effectLst>
            <a:glow rad="1016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s-MX"/>
          </a:p>
        </p:txBody>
      </p:sp>
      <p:sp>
        <p:nvSpPr>
          <p:cNvPr id="16" name="Círculo: vacío 15">
            <a:extLst>
              <a:ext uri="{FF2B5EF4-FFF2-40B4-BE49-F238E27FC236}">
                <a16:creationId xmlns:a16="http://schemas.microsoft.com/office/drawing/2014/main" id="{6F924041-97FF-4D42-2F93-E74633DF562B}"/>
              </a:ext>
            </a:extLst>
          </p:cNvPr>
          <p:cNvSpPr/>
          <p:nvPr/>
        </p:nvSpPr>
        <p:spPr>
          <a:xfrm>
            <a:off x="11524937" y="4462499"/>
            <a:ext cx="1334125" cy="1302960"/>
          </a:xfrm>
          <a:prstGeom prst="donut">
            <a:avLst>
              <a:gd name="adj" fmla="val 14795"/>
            </a:avLst>
          </a:prstGeom>
          <a:solidFill>
            <a:srgbClr val="D2EADB"/>
          </a:solidFill>
          <a:ln>
            <a:solidFill>
              <a:srgbClr val="D2EAD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tx1"/>
              </a:solidFill>
            </a:endParaRPr>
          </a:p>
        </p:txBody>
      </p:sp>
    </p:spTree>
    <p:extLst>
      <p:ext uri="{BB962C8B-B14F-4D97-AF65-F5344CB8AC3E}">
        <p14:creationId xmlns:p14="http://schemas.microsoft.com/office/powerpoint/2010/main" val="3514631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posición de contenido 5">
            <a:extLst>
              <a:ext uri="{FF2B5EF4-FFF2-40B4-BE49-F238E27FC236}">
                <a16:creationId xmlns:a16="http://schemas.microsoft.com/office/drawing/2014/main" id="{61622E21-16A8-4B36-9CC7-2DA24DE03487}"/>
              </a:ext>
            </a:extLst>
          </p:cNvPr>
          <p:cNvSpPr>
            <a:spLocks noGrp="1"/>
          </p:cNvSpPr>
          <p:nvPr>
            <p:ph type="body" sz="quarter" idx="13"/>
          </p:nvPr>
        </p:nvSpPr>
        <p:spPr>
          <a:xfrm>
            <a:off x="5097790" y="497233"/>
            <a:ext cx="5178514" cy="819076"/>
          </a:xfrm>
        </p:spPr>
        <p:txBody>
          <a:bodyPr rtlCol="0">
            <a:normAutofit lnSpcReduction="10000"/>
          </a:bodyPr>
          <a:lstStyle/>
          <a:p>
            <a:pPr rtl="0"/>
            <a:r>
              <a:rPr lang="es-MX" dirty="0">
                <a:latin typeface="Dreaming Outloud Pro" panose="03050502040302030504" pitchFamily="66" charset="0"/>
                <a:cs typeface="Dreaming Outloud Pro" panose="03050502040302030504" pitchFamily="66" charset="0"/>
              </a:rPr>
              <a:t>Variables y gráfica “Ventas Estacionales”</a:t>
            </a:r>
          </a:p>
        </p:txBody>
      </p:sp>
      <p:sp>
        <p:nvSpPr>
          <p:cNvPr id="13" name="Rectángulo 12">
            <a:extLst>
              <a:ext uri="{FF2B5EF4-FFF2-40B4-BE49-F238E27FC236}">
                <a16:creationId xmlns:a16="http://schemas.microsoft.com/office/drawing/2014/main" id="{F255550A-07B0-385B-3D7C-587952D5641D}"/>
              </a:ext>
            </a:extLst>
          </p:cNvPr>
          <p:cNvSpPr/>
          <p:nvPr/>
        </p:nvSpPr>
        <p:spPr>
          <a:xfrm>
            <a:off x="1548581" y="978938"/>
            <a:ext cx="3527087" cy="4755037"/>
          </a:xfrm>
          <a:prstGeom prst="rect">
            <a:avLst/>
          </a:prstGeom>
          <a:solidFill>
            <a:srgbClr val="FCE5EF"/>
          </a:solidFill>
          <a:ln>
            <a:solidFill>
              <a:srgbClr val="FCE5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4" name="Marcador de posición de número de diapositiva 3">
            <a:extLst>
              <a:ext uri="{FF2B5EF4-FFF2-40B4-BE49-F238E27FC236}">
                <a16:creationId xmlns:a16="http://schemas.microsoft.com/office/drawing/2014/main" id="{7DEC6FF8-181E-4897-9463-A6F20768A5D0}"/>
              </a:ext>
            </a:extLst>
          </p:cNvPr>
          <p:cNvSpPr>
            <a:spLocks noGrp="1"/>
          </p:cNvSpPr>
          <p:nvPr>
            <p:ph type="sldNum" sz="quarter" idx="12"/>
          </p:nvPr>
        </p:nvSpPr>
        <p:spPr>
          <a:xfrm>
            <a:off x="8610600" y="6356350"/>
            <a:ext cx="2743200" cy="365125"/>
          </a:xfrm>
        </p:spPr>
        <p:txBody>
          <a:bodyPr rtlCol="0"/>
          <a:lstStyle/>
          <a:p>
            <a:pPr lvl="0" rtl="0"/>
            <a:fld id="{5EA792F7-1D9E-4C7E-A103-E8EDFDC2691E}" type="slidenum">
              <a:rPr lang="es-MX" noProof="0" smtClean="0"/>
              <a:pPr lvl="0" rtl="0"/>
              <a:t>5</a:t>
            </a:fld>
            <a:endParaRPr lang="es-MX" noProof="0" dirty="0"/>
          </a:p>
        </p:txBody>
      </p:sp>
      <p:pic>
        <p:nvPicPr>
          <p:cNvPr id="12" name="Imagen 11">
            <a:extLst>
              <a:ext uri="{FF2B5EF4-FFF2-40B4-BE49-F238E27FC236}">
                <a16:creationId xmlns:a16="http://schemas.microsoft.com/office/drawing/2014/main" id="{1E3B5455-9B65-E0DA-7C9B-5D38B5F275A5}"/>
              </a:ext>
            </a:extLst>
          </p:cNvPr>
          <p:cNvPicPr>
            <a:picLocks noChangeAspect="1"/>
          </p:cNvPicPr>
          <p:nvPr/>
        </p:nvPicPr>
        <p:blipFill>
          <a:blip r:embed="rId3"/>
          <a:srcRect l="33125" t="26225" r="46341" b="23858"/>
          <a:stretch>
            <a:fillRect/>
          </a:stretch>
        </p:blipFill>
        <p:spPr>
          <a:xfrm>
            <a:off x="1696064" y="1124024"/>
            <a:ext cx="3179456" cy="4345501"/>
          </a:xfrm>
          <a:prstGeom prst="rect">
            <a:avLst/>
          </a:prstGeom>
        </p:spPr>
      </p:pic>
      <p:sp>
        <p:nvSpPr>
          <p:cNvPr id="16" name="Rectángulo 15">
            <a:extLst>
              <a:ext uri="{FF2B5EF4-FFF2-40B4-BE49-F238E27FC236}">
                <a16:creationId xmlns:a16="http://schemas.microsoft.com/office/drawing/2014/main" id="{AED05B20-BE2A-6390-54DB-2E57854C89AE}"/>
              </a:ext>
            </a:extLst>
          </p:cNvPr>
          <p:cNvSpPr/>
          <p:nvPr/>
        </p:nvSpPr>
        <p:spPr>
          <a:xfrm>
            <a:off x="6666271" y="1699664"/>
            <a:ext cx="4114799" cy="3889975"/>
          </a:xfrm>
          <a:prstGeom prst="rect">
            <a:avLst/>
          </a:prstGeom>
          <a:solidFill>
            <a:srgbClr val="D3F3E1"/>
          </a:solidFill>
          <a:ln>
            <a:solidFill>
              <a:srgbClr val="D3F3E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15" name="Imagen 14">
            <a:extLst>
              <a:ext uri="{FF2B5EF4-FFF2-40B4-BE49-F238E27FC236}">
                <a16:creationId xmlns:a16="http://schemas.microsoft.com/office/drawing/2014/main" id="{952AC1FC-8320-618C-FEE6-EA8417115F42}"/>
              </a:ext>
            </a:extLst>
          </p:cNvPr>
          <p:cNvPicPr>
            <a:picLocks noChangeAspect="1"/>
          </p:cNvPicPr>
          <p:nvPr/>
        </p:nvPicPr>
        <p:blipFill>
          <a:blip r:embed="rId4"/>
          <a:srcRect l="29375" t="16374" r="39990" b="31604"/>
          <a:stretch>
            <a:fillRect/>
          </a:stretch>
        </p:blipFill>
        <p:spPr>
          <a:xfrm>
            <a:off x="6856129" y="1903562"/>
            <a:ext cx="3735082" cy="3565963"/>
          </a:xfrm>
          <a:prstGeom prst="rect">
            <a:avLst/>
          </a:prstGeom>
        </p:spPr>
      </p:pic>
      <p:sp>
        <p:nvSpPr>
          <p:cNvPr id="17" name="Marcador de posición de contenido 5">
            <a:extLst>
              <a:ext uri="{FF2B5EF4-FFF2-40B4-BE49-F238E27FC236}">
                <a16:creationId xmlns:a16="http://schemas.microsoft.com/office/drawing/2014/main" id="{B872DB2A-9A5D-6149-D289-A6929BAB0864}"/>
              </a:ext>
            </a:extLst>
          </p:cNvPr>
          <p:cNvSpPr txBox="1">
            <a:spLocks/>
          </p:cNvSpPr>
          <p:nvPr/>
        </p:nvSpPr>
        <p:spPr>
          <a:xfrm>
            <a:off x="3155919" y="5937873"/>
            <a:ext cx="5178514" cy="819076"/>
          </a:xfrm>
          <a:prstGeom prst="rect">
            <a:avLst/>
          </a:prstGeom>
        </p:spPr>
        <p:txBody>
          <a:bodyPr vert="horz" lIns="91440" tIns="45720" rIns="91440" bIns="45720" rtlCol="0">
            <a:normAutofit/>
          </a:bodyPr>
          <a:lstStyle>
            <a:lvl1pPr marL="228600" indent="-228600" algn="ctr" defTabSz="914400" rtl="0" eaLnBrk="1" latinLnBrk="0" hangingPunct="1">
              <a:lnSpc>
                <a:spcPct val="90000"/>
              </a:lnSpc>
              <a:spcBef>
                <a:spcPts val="1000"/>
              </a:spcBef>
              <a:buFontTx/>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sz="2000" dirty="0">
                <a:latin typeface="Dreaming Outloud Pro" panose="03050502040302030504" pitchFamily="66" charset="0"/>
                <a:cs typeface="Dreaming Outloud Pro" panose="03050502040302030504" pitchFamily="66" charset="0"/>
              </a:rPr>
              <a:t>comparamos el crecimiento de las ventas por cada estación del año</a:t>
            </a:r>
          </a:p>
        </p:txBody>
      </p:sp>
    </p:spTree>
    <p:extLst>
      <p:ext uri="{BB962C8B-B14F-4D97-AF65-F5344CB8AC3E}">
        <p14:creationId xmlns:p14="http://schemas.microsoft.com/office/powerpoint/2010/main" val="2144753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6EF07A57-E63A-43C1-8559-98887F36AE8F}"/>
              </a:ext>
            </a:extLst>
          </p:cNvPr>
          <p:cNvSpPr>
            <a:spLocks noGrp="1"/>
          </p:cNvSpPr>
          <p:nvPr>
            <p:ph type="title"/>
          </p:nvPr>
        </p:nvSpPr>
        <p:spPr>
          <a:xfrm>
            <a:off x="1292867" y="358614"/>
            <a:ext cx="6228809" cy="939244"/>
          </a:xfrm>
        </p:spPr>
        <p:txBody>
          <a:bodyPr rtlCol="0">
            <a:normAutofit/>
          </a:bodyPr>
          <a:lstStyle/>
          <a:p>
            <a:pPr rtl="0"/>
            <a:r>
              <a:rPr lang="es-MX" sz="3600" dirty="0">
                <a:latin typeface="Dreaming Outloud Pro" panose="03050502040302030504" pitchFamily="66" charset="0"/>
                <a:cs typeface="Dreaming Outloud Pro" panose="03050502040302030504" pitchFamily="66" charset="0"/>
              </a:rPr>
              <a:t>Gráfico “Ventas por día”</a:t>
            </a:r>
          </a:p>
        </p:txBody>
      </p:sp>
      <p:sp>
        <p:nvSpPr>
          <p:cNvPr id="14" name="Marcador de posición de número de diapositiva 13">
            <a:extLst>
              <a:ext uri="{FF2B5EF4-FFF2-40B4-BE49-F238E27FC236}">
                <a16:creationId xmlns:a16="http://schemas.microsoft.com/office/drawing/2014/main" id="{0B2EE572-5A29-49B2-9C8D-5BD11F1253EA}"/>
              </a:ext>
            </a:extLst>
          </p:cNvPr>
          <p:cNvSpPr>
            <a:spLocks noGrp="1"/>
          </p:cNvSpPr>
          <p:nvPr>
            <p:ph type="sldNum" sz="quarter" idx="12"/>
          </p:nvPr>
        </p:nvSpPr>
        <p:spPr>
          <a:xfrm>
            <a:off x="8610600" y="6356350"/>
            <a:ext cx="2743200" cy="365125"/>
          </a:xfrm>
        </p:spPr>
        <p:txBody>
          <a:bodyPr rtlCol="0"/>
          <a:lstStyle/>
          <a:p>
            <a:pPr lvl="0" rtl="0"/>
            <a:fld id="{5EA792F7-1D9E-4C7E-A103-E8EDFDC2691E}" type="slidenum">
              <a:rPr lang="es-MX" noProof="0" smtClean="0"/>
              <a:pPr lvl="0" rtl="0"/>
              <a:t>6</a:t>
            </a:fld>
            <a:endParaRPr lang="es-MX" noProof="0" dirty="0"/>
          </a:p>
        </p:txBody>
      </p:sp>
      <p:sp>
        <p:nvSpPr>
          <p:cNvPr id="4" name="Rectángulo 3">
            <a:extLst>
              <a:ext uri="{FF2B5EF4-FFF2-40B4-BE49-F238E27FC236}">
                <a16:creationId xmlns:a16="http://schemas.microsoft.com/office/drawing/2014/main" id="{0F6A76DC-D9C9-7ABF-3D70-175683ED3C4B}"/>
              </a:ext>
            </a:extLst>
          </p:cNvPr>
          <p:cNvSpPr/>
          <p:nvPr/>
        </p:nvSpPr>
        <p:spPr>
          <a:xfrm>
            <a:off x="1495849" y="1051480"/>
            <a:ext cx="3527087" cy="4755037"/>
          </a:xfrm>
          <a:prstGeom prst="rect">
            <a:avLst/>
          </a:prstGeom>
          <a:solidFill>
            <a:srgbClr val="D3F3E1"/>
          </a:solidFill>
          <a:ln>
            <a:solidFill>
              <a:srgbClr val="D3F3E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3" name="Imagen 2">
            <a:extLst>
              <a:ext uri="{FF2B5EF4-FFF2-40B4-BE49-F238E27FC236}">
                <a16:creationId xmlns:a16="http://schemas.microsoft.com/office/drawing/2014/main" id="{D83AEF62-1E4F-95A7-6591-E687BDB6EFAB}"/>
              </a:ext>
            </a:extLst>
          </p:cNvPr>
          <p:cNvPicPr>
            <a:picLocks noChangeAspect="1"/>
          </p:cNvPicPr>
          <p:nvPr/>
        </p:nvPicPr>
        <p:blipFill>
          <a:blip r:embed="rId3"/>
          <a:srcRect l="28911" t="18910" r="44718" b="19340"/>
          <a:stretch>
            <a:fillRect/>
          </a:stretch>
        </p:blipFill>
        <p:spPr>
          <a:xfrm>
            <a:off x="1651819" y="1312606"/>
            <a:ext cx="3215149" cy="4232787"/>
          </a:xfrm>
          <a:prstGeom prst="rect">
            <a:avLst/>
          </a:prstGeom>
        </p:spPr>
      </p:pic>
      <p:sp>
        <p:nvSpPr>
          <p:cNvPr id="5" name="Marcador de posición de texto 7">
            <a:extLst>
              <a:ext uri="{FF2B5EF4-FFF2-40B4-BE49-F238E27FC236}">
                <a16:creationId xmlns:a16="http://schemas.microsoft.com/office/drawing/2014/main" id="{5BB929EC-A3E3-0049-D6A4-B9C596B519D6}"/>
              </a:ext>
            </a:extLst>
          </p:cNvPr>
          <p:cNvSpPr txBox="1">
            <a:spLocks/>
          </p:cNvSpPr>
          <p:nvPr/>
        </p:nvSpPr>
        <p:spPr>
          <a:xfrm>
            <a:off x="6096000" y="1786439"/>
            <a:ext cx="4307160" cy="3285118"/>
          </a:xfrm>
          <a:prstGeom prst="rect">
            <a:avLst/>
          </a:prstGeom>
        </p:spPr>
        <p:txBody>
          <a:bodyPr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MX" sz="2400" dirty="0">
                <a:latin typeface="Dreaming Outloud Pro" panose="03050502040302030504" pitchFamily="66" charset="0"/>
                <a:cs typeface="Dreaming Outloud Pro" panose="03050502040302030504" pitchFamily="66" charset="0"/>
              </a:rPr>
              <a:t>Este gráfico genera las ventas a partir de una distribución triangular, esta distribución configurada en la variable </a:t>
            </a:r>
            <a:r>
              <a:rPr lang="es-MX" sz="2400" dirty="0" err="1">
                <a:latin typeface="Dreaming Outloud Pro" panose="03050502040302030504" pitchFamily="66" charset="0"/>
                <a:cs typeface="Dreaming Outloud Pro" panose="03050502040302030504" pitchFamily="66" charset="0"/>
              </a:rPr>
              <a:t>ventasPorDia</a:t>
            </a:r>
            <a:endParaRPr lang="es-MX" sz="2400" dirty="0">
              <a:latin typeface="Dreaming Outloud Pro" panose="03050502040302030504" pitchFamily="66" charset="0"/>
              <a:cs typeface="Dreaming Outloud Pro" panose="03050502040302030504" pitchFamily="66" charset="0"/>
            </a:endParaRPr>
          </a:p>
          <a:p>
            <a:pPr marL="0" indent="0">
              <a:buNone/>
            </a:pPr>
            <a:r>
              <a:rPr lang="es-MX" sz="2400" dirty="0">
                <a:latin typeface="Dreaming Outloud Pro" panose="03050502040302030504" pitchFamily="66" charset="0"/>
                <a:cs typeface="Dreaming Outloud Pro" panose="03050502040302030504" pitchFamily="66" charset="0"/>
              </a:rPr>
              <a:t>Se observa al correr en que partes del año hay días con mas ventas y cuanto fluctúan.</a:t>
            </a:r>
            <a:endParaRPr lang="es-MX" dirty="0"/>
          </a:p>
        </p:txBody>
      </p:sp>
      <p:sp>
        <p:nvSpPr>
          <p:cNvPr id="6" name="Círculo: vacío 5">
            <a:extLst>
              <a:ext uri="{FF2B5EF4-FFF2-40B4-BE49-F238E27FC236}">
                <a16:creationId xmlns:a16="http://schemas.microsoft.com/office/drawing/2014/main" id="{1D1416DB-85A7-FB25-8201-C4B2CE8B1DC6}"/>
              </a:ext>
            </a:extLst>
          </p:cNvPr>
          <p:cNvSpPr/>
          <p:nvPr/>
        </p:nvSpPr>
        <p:spPr>
          <a:xfrm>
            <a:off x="8249580" y="358614"/>
            <a:ext cx="1334125" cy="1302960"/>
          </a:xfrm>
          <a:prstGeom prst="donut">
            <a:avLst>
              <a:gd name="adj" fmla="val 14795"/>
            </a:avLst>
          </a:prstGeom>
          <a:solidFill>
            <a:srgbClr val="FCE5EF"/>
          </a:solidFill>
          <a:ln>
            <a:solidFill>
              <a:srgbClr val="FCE5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tx1"/>
              </a:solidFill>
            </a:endParaRPr>
          </a:p>
        </p:txBody>
      </p:sp>
      <p:sp>
        <p:nvSpPr>
          <p:cNvPr id="7" name="Círculo: vacío 6">
            <a:extLst>
              <a:ext uri="{FF2B5EF4-FFF2-40B4-BE49-F238E27FC236}">
                <a16:creationId xmlns:a16="http://schemas.microsoft.com/office/drawing/2014/main" id="{3A20F424-7E11-BF8F-5834-6FA6451BA786}"/>
              </a:ext>
            </a:extLst>
          </p:cNvPr>
          <p:cNvSpPr/>
          <p:nvPr/>
        </p:nvSpPr>
        <p:spPr>
          <a:xfrm flipV="1">
            <a:off x="9982200" y="3826517"/>
            <a:ext cx="3960000" cy="3960000"/>
          </a:xfrm>
          <a:prstGeom prst="donut">
            <a:avLst>
              <a:gd name="adj" fmla="val 14795"/>
            </a:avLst>
          </a:prstGeom>
          <a:solidFill>
            <a:srgbClr val="FCE5EF"/>
          </a:solidFill>
          <a:ln>
            <a:solidFill>
              <a:srgbClr val="FCE5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tx1"/>
              </a:solidFill>
            </a:endParaRPr>
          </a:p>
        </p:txBody>
      </p:sp>
    </p:spTree>
    <p:extLst>
      <p:ext uri="{BB962C8B-B14F-4D97-AF65-F5344CB8AC3E}">
        <p14:creationId xmlns:p14="http://schemas.microsoft.com/office/powerpoint/2010/main" val="2952552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posición de número de diapositiva 4">
            <a:extLst>
              <a:ext uri="{FF2B5EF4-FFF2-40B4-BE49-F238E27FC236}">
                <a16:creationId xmlns:a16="http://schemas.microsoft.com/office/drawing/2014/main" id="{AD5B8617-403E-4606-8472-FB51AEEF1218}"/>
              </a:ext>
            </a:extLst>
          </p:cNvPr>
          <p:cNvSpPr>
            <a:spLocks noGrp="1"/>
          </p:cNvSpPr>
          <p:nvPr>
            <p:ph type="sldNum" sz="quarter" idx="12"/>
          </p:nvPr>
        </p:nvSpPr>
        <p:spPr>
          <a:xfrm>
            <a:off x="8610600" y="6356350"/>
            <a:ext cx="2743200" cy="365125"/>
          </a:xfrm>
        </p:spPr>
        <p:txBody>
          <a:bodyPr rtlCol="0"/>
          <a:lstStyle/>
          <a:p>
            <a:pPr lvl="0" rtl="0"/>
            <a:fld id="{5EA792F7-1D9E-4C7E-A103-E8EDFDC2691E}" type="slidenum">
              <a:rPr lang="es-MX" noProof="0" smtClean="0"/>
              <a:pPr lvl="0" rtl="0"/>
              <a:t>7</a:t>
            </a:fld>
            <a:endParaRPr lang="es-MX" noProof="0" dirty="0"/>
          </a:p>
        </p:txBody>
      </p:sp>
      <p:pic>
        <p:nvPicPr>
          <p:cNvPr id="10" name="Imagen 9">
            <a:extLst>
              <a:ext uri="{FF2B5EF4-FFF2-40B4-BE49-F238E27FC236}">
                <a16:creationId xmlns:a16="http://schemas.microsoft.com/office/drawing/2014/main" id="{DB3959CA-8E0E-951C-DA09-0CBC4B58A79D}"/>
              </a:ext>
            </a:extLst>
          </p:cNvPr>
          <p:cNvPicPr>
            <a:picLocks noChangeAspect="1"/>
          </p:cNvPicPr>
          <p:nvPr/>
        </p:nvPicPr>
        <p:blipFill>
          <a:blip r:embed="rId3"/>
          <a:srcRect l="21775" t="17618" r="47862" b="45589"/>
          <a:stretch>
            <a:fillRect/>
          </a:stretch>
        </p:blipFill>
        <p:spPr>
          <a:xfrm>
            <a:off x="358877" y="325508"/>
            <a:ext cx="2743201" cy="1868874"/>
          </a:xfrm>
          <a:prstGeom prst="rect">
            <a:avLst/>
          </a:prstGeom>
        </p:spPr>
      </p:pic>
      <p:pic>
        <p:nvPicPr>
          <p:cNvPr id="12" name="Imagen 11">
            <a:extLst>
              <a:ext uri="{FF2B5EF4-FFF2-40B4-BE49-F238E27FC236}">
                <a16:creationId xmlns:a16="http://schemas.microsoft.com/office/drawing/2014/main" id="{F60D954D-2526-A164-2F3E-B025C17464FC}"/>
              </a:ext>
            </a:extLst>
          </p:cNvPr>
          <p:cNvPicPr>
            <a:picLocks noChangeAspect="1"/>
          </p:cNvPicPr>
          <p:nvPr/>
        </p:nvPicPr>
        <p:blipFill>
          <a:blip r:embed="rId4"/>
          <a:srcRect l="21896" t="17618" r="47742" b="45805"/>
          <a:stretch>
            <a:fillRect/>
          </a:stretch>
        </p:blipFill>
        <p:spPr>
          <a:xfrm>
            <a:off x="3102078" y="1904625"/>
            <a:ext cx="2759339" cy="1868875"/>
          </a:xfrm>
          <a:prstGeom prst="rect">
            <a:avLst/>
          </a:prstGeom>
        </p:spPr>
      </p:pic>
      <p:pic>
        <p:nvPicPr>
          <p:cNvPr id="14" name="Imagen 13">
            <a:extLst>
              <a:ext uri="{FF2B5EF4-FFF2-40B4-BE49-F238E27FC236}">
                <a16:creationId xmlns:a16="http://schemas.microsoft.com/office/drawing/2014/main" id="{0FAE7F85-8686-0495-BDFE-8F3670FBE52C}"/>
              </a:ext>
            </a:extLst>
          </p:cNvPr>
          <p:cNvPicPr>
            <a:picLocks noChangeAspect="1"/>
          </p:cNvPicPr>
          <p:nvPr/>
        </p:nvPicPr>
        <p:blipFill>
          <a:blip r:embed="rId5"/>
          <a:srcRect l="21775" t="16973" r="47620" b="45589"/>
          <a:stretch>
            <a:fillRect/>
          </a:stretch>
        </p:blipFill>
        <p:spPr>
          <a:xfrm>
            <a:off x="5861417" y="3429000"/>
            <a:ext cx="2717388" cy="1868875"/>
          </a:xfrm>
          <a:prstGeom prst="rect">
            <a:avLst/>
          </a:prstGeom>
        </p:spPr>
      </p:pic>
      <p:pic>
        <p:nvPicPr>
          <p:cNvPr id="16" name="Imagen 15">
            <a:extLst>
              <a:ext uri="{FF2B5EF4-FFF2-40B4-BE49-F238E27FC236}">
                <a16:creationId xmlns:a16="http://schemas.microsoft.com/office/drawing/2014/main" id="{E5D4750D-BE6F-8B95-728D-3CEBB628E500}"/>
              </a:ext>
            </a:extLst>
          </p:cNvPr>
          <p:cNvPicPr>
            <a:picLocks noChangeAspect="1"/>
          </p:cNvPicPr>
          <p:nvPr/>
        </p:nvPicPr>
        <p:blipFill>
          <a:blip r:embed="rId6"/>
          <a:srcRect l="21896" t="16973" r="47621" b="44974"/>
          <a:stretch>
            <a:fillRect/>
          </a:stretch>
        </p:blipFill>
        <p:spPr>
          <a:xfrm>
            <a:off x="8690899" y="4670037"/>
            <a:ext cx="2662901" cy="1868875"/>
          </a:xfrm>
          <a:prstGeom prst="rect">
            <a:avLst/>
          </a:prstGeom>
        </p:spPr>
      </p:pic>
      <p:sp>
        <p:nvSpPr>
          <p:cNvPr id="17" name="Título 7">
            <a:extLst>
              <a:ext uri="{FF2B5EF4-FFF2-40B4-BE49-F238E27FC236}">
                <a16:creationId xmlns:a16="http://schemas.microsoft.com/office/drawing/2014/main" id="{74BC4478-F1FC-BE4E-98EC-57F3912636C2}"/>
              </a:ext>
            </a:extLst>
          </p:cNvPr>
          <p:cNvSpPr>
            <a:spLocks noGrp="1"/>
          </p:cNvSpPr>
          <p:nvPr>
            <p:ph type="title"/>
          </p:nvPr>
        </p:nvSpPr>
        <p:spPr>
          <a:xfrm>
            <a:off x="7220111" y="1490897"/>
            <a:ext cx="4259862" cy="939244"/>
          </a:xfrm>
        </p:spPr>
        <p:txBody>
          <a:bodyPr rtlCol="0">
            <a:normAutofit/>
          </a:bodyPr>
          <a:lstStyle/>
          <a:p>
            <a:pPr rtl="0"/>
            <a:r>
              <a:rPr lang="es-MX" sz="3600" dirty="0">
                <a:latin typeface="Dreaming Outloud Pro" panose="03050502040302030504" pitchFamily="66" charset="0"/>
                <a:cs typeface="Dreaming Outloud Pro" panose="03050502040302030504" pitchFamily="66" charset="0"/>
              </a:rPr>
              <a:t>Simulación en 3D</a:t>
            </a:r>
          </a:p>
        </p:txBody>
      </p:sp>
      <p:sp>
        <p:nvSpPr>
          <p:cNvPr id="19" name="Marcador de posición de contenido 5">
            <a:extLst>
              <a:ext uri="{FF2B5EF4-FFF2-40B4-BE49-F238E27FC236}">
                <a16:creationId xmlns:a16="http://schemas.microsoft.com/office/drawing/2014/main" id="{A4DCFB6A-8BB0-61A6-3F1F-3A8FAAE86FFF}"/>
              </a:ext>
            </a:extLst>
          </p:cNvPr>
          <p:cNvSpPr txBox="1">
            <a:spLocks/>
          </p:cNvSpPr>
          <p:nvPr/>
        </p:nvSpPr>
        <p:spPr>
          <a:xfrm>
            <a:off x="358877" y="2428054"/>
            <a:ext cx="2743200" cy="819076"/>
          </a:xfrm>
          <a:prstGeom prst="rect">
            <a:avLst/>
          </a:prstGeom>
        </p:spPr>
        <p:txBody>
          <a:bodyPr vert="horz" lIns="91440" tIns="45720" rIns="91440" bIns="45720" rtlCol="0">
            <a:normAutofit/>
          </a:bodyPr>
          <a:lstStyle>
            <a:lvl1pPr marL="228600" indent="-228600" algn="ctr" defTabSz="914400" rtl="0" eaLnBrk="1" latinLnBrk="0" hangingPunct="1">
              <a:lnSpc>
                <a:spcPct val="90000"/>
              </a:lnSpc>
              <a:spcBef>
                <a:spcPts val="1000"/>
              </a:spcBef>
              <a:buFontTx/>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sz="2000">
                <a:latin typeface="Dreaming Outloud Pro" panose="03050502040302030504" pitchFamily="66" charset="0"/>
                <a:cs typeface="Dreaming Outloud Pro" panose="03050502040302030504" pitchFamily="66" charset="0"/>
              </a:rPr>
              <a:t>Esfera 3D nombrada: “paletaInvierno”</a:t>
            </a:r>
            <a:endParaRPr lang="es-MX" sz="2000" dirty="0">
              <a:latin typeface="Dreaming Outloud Pro" panose="03050502040302030504" pitchFamily="66" charset="0"/>
              <a:cs typeface="Dreaming Outloud Pro" panose="03050502040302030504" pitchFamily="66" charset="0"/>
            </a:endParaRPr>
          </a:p>
        </p:txBody>
      </p:sp>
      <p:sp>
        <p:nvSpPr>
          <p:cNvPr id="20" name="Marcador de posición de contenido 5">
            <a:extLst>
              <a:ext uri="{FF2B5EF4-FFF2-40B4-BE49-F238E27FC236}">
                <a16:creationId xmlns:a16="http://schemas.microsoft.com/office/drawing/2014/main" id="{CB8D2659-86BE-2D48-5D1B-18EF6A02675A}"/>
              </a:ext>
            </a:extLst>
          </p:cNvPr>
          <p:cNvSpPr txBox="1">
            <a:spLocks/>
          </p:cNvSpPr>
          <p:nvPr/>
        </p:nvSpPr>
        <p:spPr>
          <a:xfrm>
            <a:off x="3006123" y="4007172"/>
            <a:ext cx="2743200" cy="819076"/>
          </a:xfrm>
          <a:prstGeom prst="rect">
            <a:avLst/>
          </a:prstGeom>
        </p:spPr>
        <p:txBody>
          <a:bodyPr vert="horz" lIns="91440" tIns="45720" rIns="91440" bIns="45720" rtlCol="0">
            <a:normAutofit/>
          </a:bodyPr>
          <a:lstStyle>
            <a:lvl1pPr marL="228600" indent="-228600" algn="ctr" defTabSz="914400" rtl="0" eaLnBrk="1" latinLnBrk="0" hangingPunct="1">
              <a:lnSpc>
                <a:spcPct val="90000"/>
              </a:lnSpc>
              <a:spcBef>
                <a:spcPts val="1000"/>
              </a:spcBef>
              <a:buFontTx/>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sz="2000" dirty="0">
                <a:latin typeface="Dreaming Outloud Pro" panose="03050502040302030504" pitchFamily="66" charset="0"/>
                <a:cs typeface="Dreaming Outloud Pro" panose="03050502040302030504" pitchFamily="66" charset="0"/>
              </a:rPr>
              <a:t>Esfera 3D nombrada: “</a:t>
            </a:r>
            <a:r>
              <a:rPr lang="es-MX" sz="2000" dirty="0" err="1">
                <a:latin typeface="Dreaming Outloud Pro" panose="03050502040302030504" pitchFamily="66" charset="0"/>
                <a:cs typeface="Dreaming Outloud Pro" panose="03050502040302030504" pitchFamily="66" charset="0"/>
              </a:rPr>
              <a:t>paletaPrimavera</a:t>
            </a:r>
            <a:r>
              <a:rPr lang="es-MX" sz="2000" dirty="0">
                <a:latin typeface="Dreaming Outloud Pro" panose="03050502040302030504" pitchFamily="66" charset="0"/>
                <a:cs typeface="Dreaming Outloud Pro" panose="03050502040302030504" pitchFamily="66" charset="0"/>
              </a:rPr>
              <a:t>”</a:t>
            </a:r>
          </a:p>
        </p:txBody>
      </p:sp>
      <p:sp>
        <p:nvSpPr>
          <p:cNvPr id="21" name="Marcador de posición de contenido 5">
            <a:extLst>
              <a:ext uri="{FF2B5EF4-FFF2-40B4-BE49-F238E27FC236}">
                <a16:creationId xmlns:a16="http://schemas.microsoft.com/office/drawing/2014/main" id="{AF93A57B-43DC-9FA4-4B0D-8B3EE9189F4E}"/>
              </a:ext>
            </a:extLst>
          </p:cNvPr>
          <p:cNvSpPr txBox="1">
            <a:spLocks/>
          </p:cNvSpPr>
          <p:nvPr/>
        </p:nvSpPr>
        <p:spPr>
          <a:xfrm>
            <a:off x="8578805" y="4077936"/>
            <a:ext cx="2743200" cy="819076"/>
          </a:xfrm>
          <a:prstGeom prst="rect">
            <a:avLst/>
          </a:prstGeom>
        </p:spPr>
        <p:txBody>
          <a:bodyPr vert="horz" lIns="91440" tIns="45720" rIns="91440" bIns="45720" rtlCol="0">
            <a:normAutofit/>
          </a:bodyPr>
          <a:lstStyle>
            <a:lvl1pPr marL="228600" indent="-228600" algn="ctr" defTabSz="914400" rtl="0" eaLnBrk="1" latinLnBrk="0" hangingPunct="1">
              <a:lnSpc>
                <a:spcPct val="90000"/>
              </a:lnSpc>
              <a:spcBef>
                <a:spcPts val="1000"/>
              </a:spcBef>
              <a:buFontTx/>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sz="2000" dirty="0">
                <a:latin typeface="Dreaming Outloud Pro" panose="03050502040302030504" pitchFamily="66" charset="0"/>
                <a:cs typeface="Dreaming Outloud Pro" panose="03050502040302030504" pitchFamily="66" charset="0"/>
              </a:rPr>
              <a:t>Esfera 3D nombrada: “</a:t>
            </a:r>
            <a:r>
              <a:rPr lang="es-MX" sz="2000" dirty="0" err="1">
                <a:latin typeface="Dreaming Outloud Pro" panose="03050502040302030504" pitchFamily="66" charset="0"/>
                <a:cs typeface="Dreaming Outloud Pro" panose="03050502040302030504" pitchFamily="66" charset="0"/>
              </a:rPr>
              <a:t>paletaOtoño</a:t>
            </a:r>
            <a:r>
              <a:rPr lang="es-MX" sz="2000" dirty="0">
                <a:latin typeface="Dreaming Outloud Pro" panose="03050502040302030504" pitchFamily="66" charset="0"/>
                <a:cs typeface="Dreaming Outloud Pro" panose="03050502040302030504" pitchFamily="66" charset="0"/>
              </a:rPr>
              <a:t>”</a:t>
            </a:r>
          </a:p>
        </p:txBody>
      </p:sp>
      <p:sp>
        <p:nvSpPr>
          <p:cNvPr id="22" name="Marcador de posición de contenido 5">
            <a:extLst>
              <a:ext uri="{FF2B5EF4-FFF2-40B4-BE49-F238E27FC236}">
                <a16:creationId xmlns:a16="http://schemas.microsoft.com/office/drawing/2014/main" id="{BDD5E593-4DE5-28CE-F60A-1DB01EADFD3B}"/>
              </a:ext>
            </a:extLst>
          </p:cNvPr>
          <p:cNvSpPr txBox="1">
            <a:spLocks/>
          </p:cNvSpPr>
          <p:nvPr/>
        </p:nvSpPr>
        <p:spPr>
          <a:xfrm>
            <a:off x="5877556" y="2791389"/>
            <a:ext cx="2743200" cy="819076"/>
          </a:xfrm>
          <a:prstGeom prst="rect">
            <a:avLst/>
          </a:prstGeom>
        </p:spPr>
        <p:txBody>
          <a:bodyPr vert="horz" lIns="91440" tIns="45720" rIns="91440" bIns="45720" rtlCol="0">
            <a:normAutofit/>
          </a:bodyPr>
          <a:lstStyle>
            <a:lvl1pPr marL="228600" indent="-228600" algn="ctr" defTabSz="914400" rtl="0" eaLnBrk="1" latinLnBrk="0" hangingPunct="1">
              <a:lnSpc>
                <a:spcPct val="90000"/>
              </a:lnSpc>
              <a:spcBef>
                <a:spcPts val="1000"/>
              </a:spcBef>
              <a:buFontTx/>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sz="2000" dirty="0">
                <a:latin typeface="Dreaming Outloud Pro" panose="03050502040302030504" pitchFamily="66" charset="0"/>
                <a:cs typeface="Dreaming Outloud Pro" panose="03050502040302030504" pitchFamily="66" charset="0"/>
              </a:rPr>
              <a:t>Esfera 3D nombrada: “</a:t>
            </a:r>
            <a:r>
              <a:rPr lang="es-MX" sz="2000" dirty="0" err="1">
                <a:latin typeface="Dreaming Outloud Pro" panose="03050502040302030504" pitchFamily="66" charset="0"/>
                <a:cs typeface="Dreaming Outloud Pro" panose="03050502040302030504" pitchFamily="66" charset="0"/>
              </a:rPr>
              <a:t>paletaVerano</a:t>
            </a:r>
            <a:r>
              <a:rPr lang="es-MX" sz="2000" dirty="0">
                <a:latin typeface="Dreaming Outloud Pro" panose="03050502040302030504" pitchFamily="66" charset="0"/>
                <a:cs typeface="Dreaming Outloud Pro" panose="03050502040302030504" pitchFamily="66" charset="0"/>
              </a:rPr>
              <a:t>”</a:t>
            </a:r>
          </a:p>
        </p:txBody>
      </p:sp>
    </p:spTree>
    <p:extLst>
      <p:ext uri="{BB962C8B-B14F-4D97-AF65-F5344CB8AC3E}">
        <p14:creationId xmlns:p14="http://schemas.microsoft.com/office/powerpoint/2010/main" val="42718274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48CD1624-12C6-45A2-BF83-5AC90136437F}"/>
              </a:ext>
            </a:extLst>
          </p:cNvPr>
          <p:cNvSpPr>
            <a:spLocks noGrp="1"/>
          </p:cNvSpPr>
          <p:nvPr>
            <p:ph type="title"/>
          </p:nvPr>
        </p:nvSpPr>
        <p:spPr>
          <a:xfrm>
            <a:off x="2232251" y="633046"/>
            <a:ext cx="3863749" cy="1314996"/>
          </a:xfrm>
        </p:spPr>
        <p:txBody>
          <a:bodyPr rtlCol="0"/>
          <a:lstStyle/>
          <a:p>
            <a:pPr rtl="0"/>
            <a:r>
              <a:rPr lang="es-MX" dirty="0">
                <a:latin typeface="Dreaming Outloud Pro" panose="03050502040302030504" pitchFamily="66" charset="0"/>
                <a:cs typeface="Dreaming Outloud Pro" panose="03050502040302030504" pitchFamily="66" charset="0"/>
              </a:rPr>
              <a:t>Resumen</a:t>
            </a:r>
          </a:p>
        </p:txBody>
      </p:sp>
      <p:sp>
        <p:nvSpPr>
          <p:cNvPr id="6" name="Marcador de contenido 5">
            <a:extLst>
              <a:ext uri="{FF2B5EF4-FFF2-40B4-BE49-F238E27FC236}">
                <a16:creationId xmlns:a16="http://schemas.microsoft.com/office/drawing/2014/main" id="{1DFC3670-CE6C-4149-800C-ED198FC28937}"/>
              </a:ext>
            </a:extLst>
          </p:cNvPr>
          <p:cNvSpPr>
            <a:spLocks noGrp="1"/>
          </p:cNvSpPr>
          <p:nvPr>
            <p:ph idx="1"/>
          </p:nvPr>
        </p:nvSpPr>
        <p:spPr>
          <a:xfrm>
            <a:off x="2232251" y="2125737"/>
            <a:ext cx="3863749" cy="4044463"/>
          </a:xfrm>
        </p:spPr>
        <p:txBody>
          <a:bodyPr rtlCol="0">
            <a:normAutofit/>
          </a:bodyPr>
          <a:lstStyle/>
          <a:p>
            <a:r>
              <a:rPr lang="es-MX" dirty="0">
                <a:latin typeface="Dreaming Outloud Pro" panose="03050502040302030504" pitchFamily="66" charset="0"/>
                <a:cs typeface="Dreaming Outloud Pro" panose="03050502040302030504" pitchFamily="66" charset="0"/>
              </a:rPr>
              <a:t>Como se puede observar, en invierno donde hay un clima frio las ventas son muy escasas, en primavera aunque si hay sol, también hay días con lluvias lo que las ventas son altas pero no las mayores, en verano los días son soleados y calurosos por lo tanto un antojo frío será la mejor opción y las ventas serán mayores en esta estación del año; finalmente Otoño es ventoso, con días fríos pero no tanto</a:t>
            </a:r>
            <a:endParaRPr lang="es-MX" dirty="0"/>
          </a:p>
        </p:txBody>
      </p:sp>
      <p:pic>
        <p:nvPicPr>
          <p:cNvPr id="55" name="Marcador de posición de imagen 54">
            <a:extLst>
              <a:ext uri="{FF2B5EF4-FFF2-40B4-BE49-F238E27FC236}">
                <a16:creationId xmlns:a16="http://schemas.microsoft.com/office/drawing/2014/main" id="{771EED1D-F177-4F26-9BF3-74717177BC41}"/>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a:stretch/>
        </p:blipFill>
        <p:spPr>
          <a:xfrm>
            <a:off x="9090426" y="86636"/>
            <a:ext cx="2952748" cy="2952748"/>
          </a:xfrm>
        </p:spPr>
      </p:pic>
      <p:pic>
        <p:nvPicPr>
          <p:cNvPr id="51" name="Marcador de posición de imagen 50">
            <a:extLst>
              <a:ext uri="{FF2B5EF4-FFF2-40B4-BE49-F238E27FC236}">
                <a16:creationId xmlns:a16="http://schemas.microsoft.com/office/drawing/2014/main" id="{24E25DA2-AA49-400A-8535-7267DFF6700D}"/>
              </a:ext>
            </a:extLst>
          </p:cNvPr>
          <p:cNvPicPr>
            <a:picLocks noGrp="1" noChangeAspect="1"/>
          </p:cNvPicPr>
          <p:nvPr>
            <p:ph type="pic" sz="quarter" idx="15"/>
          </p:nvPr>
        </p:nvPicPr>
        <p:blipFill>
          <a:blip r:embed="rId5">
            <a:extLst>
              <a:ext uri="{837473B0-CC2E-450A-ABE3-18F120FF3D39}">
                <a1611:picAttrSrcUrl xmlns:a1611="http://schemas.microsoft.com/office/drawing/2016/11/main" r:id="rId6"/>
              </a:ext>
            </a:extLst>
          </a:blip>
          <a:srcRect/>
          <a:stretch/>
        </p:blipFill>
        <p:spPr>
          <a:xfrm>
            <a:off x="7682545" y="3175909"/>
            <a:ext cx="3454390" cy="3454390"/>
          </a:xfrm>
        </p:spPr>
      </p:pic>
      <p:sp>
        <p:nvSpPr>
          <p:cNvPr id="37" name="Marcador de posición de número de diapositiva 36">
            <a:extLst>
              <a:ext uri="{FF2B5EF4-FFF2-40B4-BE49-F238E27FC236}">
                <a16:creationId xmlns:a16="http://schemas.microsoft.com/office/drawing/2014/main" id="{B0573956-0AA9-4FDF-8CDA-AC7558A89542}"/>
              </a:ext>
            </a:extLst>
          </p:cNvPr>
          <p:cNvSpPr>
            <a:spLocks noGrp="1"/>
          </p:cNvSpPr>
          <p:nvPr>
            <p:ph type="sldNum" sz="quarter" idx="12"/>
          </p:nvPr>
        </p:nvSpPr>
        <p:spPr>
          <a:xfrm>
            <a:off x="8610600" y="6356350"/>
            <a:ext cx="2743200" cy="365125"/>
          </a:xfrm>
        </p:spPr>
        <p:txBody>
          <a:bodyPr rtlCol="0"/>
          <a:lstStyle/>
          <a:p>
            <a:pPr lvl="0" rtl="0"/>
            <a:fld id="{5EA792F7-1D9E-4C7E-A103-E8EDFDC2691E}" type="slidenum">
              <a:rPr lang="es-MX" noProof="0" smtClean="0"/>
              <a:pPr lvl="0" rtl="0"/>
              <a:t>8</a:t>
            </a:fld>
            <a:endParaRPr lang="es-MX" noProof="0" dirty="0"/>
          </a:p>
        </p:txBody>
      </p:sp>
      <p:grpSp>
        <p:nvGrpSpPr>
          <p:cNvPr id="38" name="Gráfico 185">
            <a:extLst>
              <a:ext uri="{FF2B5EF4-FFF2-40B4-BE49-F238E27FC236}">
                <a16:creationId xmlns:a16="http://schemas.microsoft.com/office/drawing/2014/main" id="{62ECD7B8-E70F-4597-823C-6C0A5EC4F4F1}"/>
              </a:ext>
              <a:ext uri="{C183D7F6-B498-43B3-948B-1728B52AA6E4}">
                <adec:decorative xmlns:adec="http://schemas.microsoft.com/office/drawing/2017/decorative" val="1"/>
              </a:ext>
            </a:extLst>
          </p:cNvPr>
          <p:cNvGrpSpPr/>
          <p:nvPr/>
        </p:nvGrpSpPr>
        <p:grpSpPr>
          <a:xfrm>
            <a:off x="10299333" y="5649598"/>
            <a:ext cx="1054467" cy="469689"/>
            <a:chOff x="9841624" y="4115729"/>
            <a:chExt cx="602170" cy="268223"/>
          </a:xfrm>
          <a:solidFill>
            <a:schemeClr val="tx1"/>
          </a:solidFill>
        </p:grpSpPr>
        <p:sp>
          <p:nvSpPr>
            <p:cNvPr id="39" name="Forma libre: Forma 38">
              <a:extLst>
                <a:ext uri="{FF2B5EF4-FFF2-40B4-BE49-F238E27FC236}">
                  <a16:creationId xmlns:a16="http://schemas.microsoft.com/office/drawing/2014/main" id="{F74CB819-B1E4-4C4C-ABCB-151970A9A0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0" name="Forma libre: Forma 39">
              <a:extLst>
                <a:ext uri="{FF2B5EF4-FFF2-40B4-BE49-F238E27FC236}">
                  <a16:creationId xmlns:a16="http://schemas.microsoft.com/office/drawing/2014/main" id="{7F2A7F6B-452F-4A76-87BA-468BA643B88A}"/>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1" name="Forma libre: Forma 40">
              <a:extLst>
                <a:ext uri="{FF2B5EF4-FFF2-40B4-BE49-F238E27FC236}">
                  <a16:creationId xmlns:a16="http://schemas.microsoft.com/office/drawing/2014/main" id="{CB957824-0255-4243-A7A5-CE19287C250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2" name="Forma libre: Forma 41">
              <a:extLst>
                <a:ext uri="{FF2B5EF4-FFF2-40B4-BE49-F238E27FC236}">
                  <a16:creationId xmlns:a16="http://schemas.microsoft.com/office/drawing/2014/main" id="{4067041A-231A-4FC6-ABA0-1B5F8A7315B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sp>
          <p:nvSpPr>
            <p:cNvPr id="43" name="Forma libre: Forma 42">
              <a:extLst>
                <a:ext uri="{FF2B5EF4-FFF2-40B4-BE49-F238E27FC236}">
                  <a16:creationId xmlns:a16="http://schemas.microsoft.com/office/drawing/2014/main" id="{24ACB53C-8728-49C6-A574-EFB0416BCD4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Source Sans Pro"/>
                <a:ea typeface="+mn-ea"/>
                <a:cs typeface="+mn-cs"/>
              </a:endParaRPr>
            </a:p>
          </p:txBody>
        </p:sp>
      </p:grpSp>
      <p:pic>
        <p:nvPicPr>
          <p:cNvPr id="7" name="Marcador de posición de imagen 6">
            <a:extLst>
              <a:ext uri="{FF2B5EF4-FFF2-40B4-BE49-F238E27FC236}">
                <a16:creationId xmlns:a16="http://schemas.microsoft.com/office/drawing/2014/main" id="{DF44BBEE-2DF9-9B1A-706D-3F5591440BF0}"/>
              </a:ext>
            </a:extLst>
          </p:cNvPr>
          <p:cNvPicPr>
            <a:picLocks noGrp="1" noRot="1" noChangeAspect="1" noMove="1" noResize="1" noEditPoints="1" noAdjustHandles="1" noChangeArrowheads="1" noChangeShapeType="1" noCrop="1"/>
          </p:cNvPicPr>
          <p:nvPr>
            <p:ph type="pic" sz="quarter" idx="14"/>
          </p:nvPr>
        </p:nvPicPr>
        <p:blipFill>
          <a:blip r:embed="rId7">
            <a:extLst>
              <a:ext uri="{837473B0-CC2E-450A-ABE3-18F120FF3D39}">
                <a1611:picAttrSrcUrl xmlns:a1611="http://schemas.microsoft.com/office/drawing/2016/11/main" r:id="rId8"/>
              </a:ext>
            </a:extLst>
          </a:blip>
          <a:srcRect l="12500" r="12500"/>
          <a:stretch/>
        </p:blipFill>
        <p:spPr/>
      </p:pic>
      <p:sp>
        <p:nvSpPr>
          <p:cNvPr id="12" name="CuadroTexto 11">
            <a:extLst>
              <a:ext uri="{FF2B5EF4-FFF2-40B4-BE49-F238E27FC236}">
                <a16:creationId xmlns:a16="http://schemas.microsoft.com/office/drawing/2014/main" id="{E2926FBF-04D7-55C5-90A0-BBAA07E2A216}"/>
              </a:ext>
            </a:extLst>
          </p:cNvPr>
          <p:cNvSpPr txBox="1"/>
          <p:nvPr/>
        </p:nvSpPr>
        <p:spPr>
          <a:xfrm>
            <a:off x="7682545" y="6630299"/>
            <a:ext cx="3454390" cy="230832"/>
          </a:xfrm>
          <a:prstGeom prst="rect">
            <a:avLst/>
          </a:prstGeom>
          <a:noFill/>
        </p:spPr>
        <p:txBody>
          <a:bodyPr wrap="square" rtlCol="0">
            <a:spAutoFit/>
          </a:bodyPr>
          <a:lstStyle/>
          <a:p>
            <a:r>
              <a:rPr lang="es-MX" sz="900">
                <a:hlinkClick r:id="rId6" tooltip="https://www.cuidadodelasalud.com/alimentos-nutritivos/receta-para-hacer-paletas-de-hielo/"/>
              </a:rPr>
              <a:t>Esta foto</a:t>
            </a:r>
            <a:r>
              <a:rPr lang="es-MX" sz="900"/>
              <a:t> de Autor desconocido está bajo licencia </a:t>
            </a:r>
            <a:r>
              <a:rPr lang="es-MX" sz="900">
                <a:hlinkClick r:id="rId9" tooltip="https://creativecommons.org/licenses/by-nc/3.0/"/>
              </a:rPr>
              <a:t>CC BY-NC</a:t>
            </a:r>
            <a:endParaRPr lang="es-MX" sz="900"/>
          </a:p>
        </p:txBody>
      </p:sp>
    </p:spTree>
    <p:extLst>
      <p:ext uri="{BB962C8B-B14F-4D97-AF65-F5344CB8AC3E}">
        <p14:creationId xmlns:p14="http://schemas.microsoft.com/office/powerpoint/2010/main" val="2861913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0209C3A7-31E6-4EE8-BF99-2440C094C970}"/>
              </a:ext>
            </a:extLst>
          </p:cNvPr>
          <p:cNvSpPr>
            <a:spLocks noGrp="1"/>
          </p:cNvSpPr>
          <p:nvPr>
            <p:ph type="ctrTitle"/>
          </p:nvPr>
        </p:nvSpPr>
        <p:spPr>
          <a:xfrm>
            <a:off x="7012296" y="698391"/>
            <a:ext cx="4203323" cy="997674"/>
          </a:xfrm>
        </p:spPr>
        <p:txBody>
          <a:bodyPr rtlCol="0"/>
          <a:lstStyle/>
          <a:p>
            <a:pPr rtl="0"/>
            <a:r>
              <a:rPr lang="es-MX" sz="2000" dirty="0"/>
              <a:t>Conclusiones</a:t>
            </a:r>
          </a:p>
        </p:txBody>
      </p:sp>
      <p:sp>
        <p:nvSpPr>
          <p:cNvPr id="8" name="Subtítulo 7">
            <a:extLst>
              <a:ext uri="{FF2B5EF4-FFF2-40B4-BE49-F238E27FC236}">
                <a16:creationId xmlns:a16="http://schemas.microsoft.com/office/drawing/2014/main" id="{E0BE5AE7-0A6C-4369-BD8C-2F815E4F3E2F}"/>
              </a:ext>
            </a:extLst>
          </p:cNvPr>
          <p:cNvSpPr>
            <a:spLocks noGrp="1"/>
          </p:cNvSpPr>
          <p:nvPr>
            <p:ph type="subTitle" idx="1"/>
          </p:nvPr>
        </p:nvSpPr>
        <p:spPr>
          <a:xfrm>
            <a:off x="7012297" y="2113076"/>
            <a:ext cx="4203323" cy="3048859"/>
          </a:xfrm>
        </p:spPr>
        <p:txBody>
          <a:bodyPr rtlCol="0">
            <a:noAutofit/>
          </a:bodyPr>
          <a:lstStyle/>
          <a:p>
            <a:pPr rtl="0"/>
            <a:r>
              <a:rPr lang="es-MX" sz="2000" b="1" dirty="0">
                <a:latin typeface="Dreaming Outloud Pro" panose="03050502040302030504" pitchFamily="66" charset="0"/>
                <a:cs typeface="Dreaming Outloud Pro" panose="03050502040302030504" pitchFamily="66" charset="0"/>
              </a:rPr>
              <a:t>Finalmente podemos decir que las estaciones con mas ventas son verano y primavera, por lo tanto habrá mas producción, habrá más demanda y el personal deberá ser más, el inventario será menos, pero también habrá más ganancias.  </a:t>
            </a:r>
          </a:p>
        </p:txBody>
      </p:sp>
      <p:sp>
        <p:nvSpPr>
          <p:cNvPr id="6" name="Marcador de posición de número de diapositiva 5">
            <a:extLst>
              <a:ext uri="{FF2B5EF4-FFF2-40B4-BE49-F238E27FC236}">
                <a16:creationId xmlns:a16="http://schemas.microsoft.com/office/drawing/2014/main" id="{AF849C70-F913-4CB3-A901-694767834BFB}"/>
              </a:ext>
            </a:extLst>
          </p:cNvPr>
          <p:cNvSpPr>
            <a:spLocks noGrp="1"/>
          </p:cNvSpPr>
          <p:nvPr>
            <p:ph type="sldNum" sz="quarter" idx="12"/>
          </p:nvPr>
        </p:nvSpPr>
        <p:spPr>
          <a:xfrm>
            <a:off x="8610600" y="6356350"/>
            <a:ext cx="2743200" cy="365125"/>
          </a:xfrm>
        </p:spPr>
        <p:txBody>
          <a:bodyPr rtlCol="0"/>
          <a:lstStyle/>
          <a:p>
            <a:pPr lvl="0" rtl="0"/>
            <a:fld id="{F3450C42-9A0B-4425-92C2-70FCF7C45734}" type="slidenum">
              <a:rPr lang="es-MX" noProof="0" smtClean="0"/>
              <a:pPr lvl="0" rtl="0"/>
              <a:t>9</a:t>
            </a:fld>
            <a:endParaRPr lang="es-MX" noProof="0" dirty="0"/>
          </a:p>
        </p:txBody>
      </p:sp>
      <p:pic>
        <p:nvPicPr>
          <p:cNvPr id="19" name="Imagen 18" descr="Imagen que contiene fruta, alimentos&#10;&#10;El contenido generado por IA puede ser incorrecto.">
            <a:extLst>
              <a:ext uri="{FF2B5EF4-FFF2-40B4-BE49-F238E27FC236}">
                <a16:creationId xmlns:a16="http://schemas.microsoft.com/office/drawing/2014/main" id="{EC6C4022-A284-CA60-8A34-7ED3F1AF6A1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81118" y="1696065"/>
            <a:ext cx="6017223" cy="2902840"/>
          </a:xfrm>
          <a:prstGeom prst="rect">
            <a:avLst/>
          </a:prstGeom>
        </p:spPr>
      </p:pic>
    </p:spTree>
    <p:extLst>
      <p:ext uri="{BB962C8B-B14F-4D97-AF65-F5344CB8AC3E}">
        <p14:creationId xmlns:p14="http://schemas.microsoft.com/office/powerpoint/2010/main" val="679062198"/>
      </p:ext>
    </p:extLst>
  </p:cSld>
  <p:clrMapOvr>
    <a:masterClrMapping/>
  </p:clrMapOvr>
</p:sld>
</file>

<file path=ppt/theme/theme1.xml><?xml version="1.0" encoding="utf-8"?>
<a:theme xmlns:a="http://schemas.openxmlformats.org/drawingml/2006/main" name="1_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Custom 7">
      <a:majorFont>
        <a:latin typeface="Source Sans Pro "/>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6491.tgt.Office_50301499_TF56398539_Win32_OJ112196124" id="{83BCA41F-1739-4258-ABAA-6FAF0CC79FBB}" vid="{D9C2DBC3-DEBA-4E20-A899-D5794EA4F4C0}"/>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92DCC9-928C-4FAE-A49E-0F1AC6C10D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69C5E83-33D9-4150-939F-50A6208AC3A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8BAAD304-2F93-484D-AB63-54EA4F7407AA}">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Diseño de formas vibrantes</Template>
  <TotalTime>111</TotalTime>
  <Words>379</Words>
  <Application>Microsoft Office PowerPoint</Application>
  <PresentationFormat>Panorámica</PresentationFormat>
  <Paragraphs>55</Paragraphs>
  <Slides>9</Slides>
  <Notes>9</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9</vt:i4>
      </vt:variant>
    </vt:vector>
  </HeadingPairs>
  <TitlesOfParts>
    <vt:vector size="17" baseType="lpstr">
      <vt:lpstr>Arial</vt:lpstr>
      <vt:lpstr>Calibri</vt:lpstr>
      <vt:lpstr>Courier New</vt:lpstr>
      <vt:lpstr>Dreaming Outloud Pro</vt:lpstr>
      <vt:lpstr>Source Sans Pro</vt:lpstr>
      <vt:lpstr>Source Sans Pro </vt:lpstr>
      <vt:lpstr>Wingdings</vt:lpstr>
      <vt:lpstr>1_FunkyShapesVTI</vt:lpstr>
      <vt:lpstr>PALETERIA- HELADERIA</vt:lpstr>
      <vt:lpstr>¿Cómo afecta el clima de las estaciones del año a las ventas diarias en una paletería a lo largo del año?</vt:lpstr>
      <vt:lpstr>OBJETIVO</vt:lpstr>
      <vt:lpstr>SIMULACION BASADA EN EVENTOS DISCRETOS Y VARIABLES</vt:lpstr>
      <vt:lpstr>Presentación de PowerPoint</vt:lpstr>
      <vt:lpstr>Gráfico “Ventas por día”</vt:lpstr>
      <vt:lpstr>Simulación en 3D</vt:lpstr>
      <vt:lpstr>Resumen</vt:lpstr>
      <vt:lpstr>Conclusiones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Karen Sofia Martinez Hernandez</dc:creator>
  <cp:lastModifiedBy>Karen Sofia Martinez Hernandez</cp:lastModifiedBy>
  <cp:revision>3</cp:revision>
  <dcterms:created xsi:type="dcterms:W3CDTF">2025-06-20T19:29:23Z</dcterms:created>
  <dcterms:modified xsi:type="dcterms:W3CDTF">2025-06-23T06:34:10Z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